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  <p:sldMasterId id="2147483667" r:id="rId3"/>
  </p:sldMasterIdLst>
  <p:notesMasterIdLst>
    <p:notesMasterId r:id="rId25"/>
  </p:notesMasterIdLst>
  <p:sldIdLst>
    <p:sldId id="1833" r:id="rId4"/>
    <p:sldId id="1729" r:id="rId5"/>
    <p:sldId id="1795" r:id="rId6"/>
    <p:sldId id="2669" r:id="rId7"/>
    <p:sldId id="2679" r:id="rId8"/>
    <p:sldId id="2681" r:id="rId9"/>
    <p:sldId id="2680" r:id="rId10"/>
    <p:sldId id="2678" r:id="rId11"/>
    <p:sldId id="2674" r:id="rId12"/>
    <p:sldId id="2675" r:id="rId13"/>
    <p:sldId id="1796" r:id="rId14"/>
    <p:sldId id="2670" r:id="rId15"/>
    <p:sldId id="1797" r:id="rId16"/>
    <p:sldId id="2677" r:id="rId17"/>
    <p:sldId id="2671" r:id="rId18"/>
    <p:sldId id="1798" r:id="rId19"/>
    <p:sldId id="2676" r:id="rId20"/>
    <p:sldId id="2672" r:id="rId21"/>
    <p:sldId id="1799" r:id="rId22"/>
    <p:sldId id="2673" r:id="rId23"/>
    <p:sldId id="1835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9621A75D-4CBA-462A-A3C2-4F605195577A}">
          <p14:sldIdLst>
            <p14:sldId id="1833"/>
            <p14:sldId id="1729"/>
            <p14:sldId id="1795"/>
            <p14:sldId id="2669"/>
            <p14:sldId id="2679"/>
            <p14:sldId id="2681"/>
            <p14:sldId id="2680"/>
            <p14:sldId id="2678"/>
            <p14:sldId id="2674"/>
            <p14:sldId id="2675"/>
            <p14:sldId id="1796"/>
            <p14:sldId id="2670"/>
            <p14:sldId id="1797"/>
            <p14:sldId id="2677"/>
            <p14:sldId id="2671"/>
            <p14:sldId id="1798"/>
            <p14:sldId id="2676"/>
            <p14:sldId id="2672"/>
            <p14:sldId id="1799"/>
            <p14:sldId id="2673"/>
            <p14:sldId id="183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48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5EAADA-9614-4EC5-AAB9-848962213F0C}" type="datetimeFigureOut">
              <a:rPr lang="zh-CN" altLang="en-US" smtClean="0"/>
              <a:t>2025/5/27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5C1F5-891D-426D-96EA-C7B66D814D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673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6656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19AF1A-C455-4844-80A4-D9AEE66907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4821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1426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3001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38F0F-197B-90B6-AA7D-534B05EA4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945760D-B11C-1564-3CC0-DB0BCBDC1E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1F17A26-97B6-7DCC-9C66-C86ACC5FE2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6CCB8F-C9B2-FE24-6FC4-DEAB4E28E2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97258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282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28774-1C6B-D030-37A5-568270D2A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6FE9880-E7D2-4924-3AF8-EF62EEBC0F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74E7110-53F4-0D50-5EE1-3865429B2F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A515FB-2FB0-76C5-C0C3-F472D7304C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156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45265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E5BB3-F3BF-7269-D1A7-350324D9F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91F04C1-A909-83C7-685E-C6DBDA2EFE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56E521C-4A4C-5CA3-8B62-E4955D7B1E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32C300-9229-8104-3323-2B18962DE3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02491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62603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70068-200C-C9ED-E9D1-25C1B4438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4170A58-1200-DD4F-39F4-8D63197B2B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BD04588-A7FB-0693-E2E8-12B6A9197C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D40748-BE49-A426-AAA2-D33EE9159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7147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A2CCA-E5D5-4859-8035-B358016F08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7196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样式2-首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-矩形 7">
            <a:extLst>
              <a:ext uri="{FF2B5EF4-FFF2-40B4-BE49-F238E27FC236}">
                <a16:creationId xmlns:a16="http://schemas.microsoft.com/office/drawing/2014/main" id="{0761A886-F0D7-4C39-AFFF-052DB74E32F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7" name="PA-矩形 7">
            <a:extLst>
              <a:ext uri="{FF2B5EF4-FFF2-40B4-BE49-F238E27FC236}">
                <a16:creationId xmlns:a16="http://schemas.microsoft.com/office/drawing/2014/main" id="{61E30CDC-6882-4EF4-A98A-D29C1686BFE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8244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8" name="任意多边形: 形状 39">
            <a:extLst>
              <a:ext uri="{FF2B5EF4-FFF2-40B4-BE49-F238E27FC236}">
                <a16:creationId xmlns:a16="http://schemas.microsoft.com/office/drawing/2014/main" id="{B18E0BAC-81B9-4AB0-A570-682285AF4673}"/>
              </a:ext>
            </a:extLst>
          </p:cNvPr>
          <p:cNvSpPr/>
          <p:nvPr userDrawn="1"/>
        </p:nvSpPr>
        <p:spPr>
          <a:xfrm>
            <a:off x="221886" y="0"/>
            <a:ext cx="7536857" cy="6858000"/>
          </a:xfrm>
          <a:custGeom>
            <a:avLst/>
            <a:gdLst>
              <a:gd name="connsiteX0" fmla="*/ 0 w 7536857"/>
              <a:gd name="connsiteY0" fmla="*/ 0 h 6858000"/>
              <a:gd name="connsiteX1" fmla="*/ 6351816 w 7536857"/>
              <a:gd name="connsiteY1" fmla="*/ 0 h 6858000"/>
              <a:gd name="connsiteX2" fmla="*/ 6432300 w 7536857"/>
              <a:gd name="connsiteY2" fmla="*/ 102417 h 6858000"/>
              <a:gd name="connsiteX3" fmla="*/ 7536857 w 7536857"/>
              <a:gd name="connsiteY3" fmla="*/ 3429000 h 6858000"/>
              <a:gd name="connsiteX4" fmla="*/ 6432300 w 7536857"/>
              <a:gd name="connsiteY4" fmla="*/ 6755583 h 6858000"/>
              <a:gd name="connsiteX5" fmla="*/ 6351816 w 7536857"/>
              <a:gd name="connsiteY5" fmla="*/ 6858000 h 6858000"/>
              <a:gd name="connsiteX6" fmla="*/ 0 w 753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36857" h="6858000">
                <a:moveTo>
                  <a:pt x="0" y="0"/>
                </a:moveTo>
                <a:lnTo>
                  <a:pt x="6351816" y="0"/>
                </a:lnTo>
                <a:lnTo>
                  <a:pt x="6432300" y="102417"/>
                </a:lnTo>
                <a:cubicBezTo>
                  <a:pt x="7126033" y="1030047"/>
                  <a:pt x="7536857" y="2181547"/>
                  <a:pt x="7536857" y="3429000"/>
                </a:cubicBezTo>
                <a:cubicBezTo>
                  <a:pt x="7536857" y="4676454"/>
                  <a:pt x="7126033" y="5827953"/>
                  <a:pt x="6432300" y="6755583"/>
                </a:cubicBezTo>
                <a:lnTo>
                  <a:pt x="6351816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190500" sx="101000" sy="101000" algn="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9" name="任意多边形: 形状 39">
            <a:extLst>
              <a:ext uri="{FF2B5EF4-FFF2-40B4-BE49-F238E27FC236}">
                <a16:creationId xmlns:a16="http://schemas.microsoft.com/office/drawing/2014/main" id="{B18E0BAC-81B9-4AB0-A570-682285AF4673}"/>
              </a:ext>
            </a:extLst>
          </p:cNvPr>
          <p:cNvSpPr/>
          <p:nvPr userDrawn="1"/>
        </p:nvSpPr>
        <p:spPr>
          <a:xfrm>
            <a:off x="189674" y="0"/>
            <a:ext cx="7536857" cy="6858000"/>
          </a:xfrm>
          <a:custGeom>
            <a:avLst/>
            <a:gdLst>
              <a:gd name="connsiteX0" fmla="*/ 0 w 7536857"/>
              <a:gd name="connsiteY0" fmla="*/ 0 h 6858000"/>
              <a:gd name="connsiteX1" fmla="*/ 6351816 w 7536857"/>
              <a:gd name="connsiteY1" fmla="*/ 0 h 6858000"/>
              <a:gd name="connsiteX2" fmla="*/ 6432300 w 7536857"/>
              <a:gd name="connsiteY2" fmla="*/ 102417 h 6858000"/>
              <a:gd name="connsiteX3" fmla="*/ 7536857 w 7536857"/>
              <a:gd name="connsiteY3" fmla="*/ 3429000 h 6858000"/>
              <a:gd name="connsiteX4" fmla="*/ 6432300 w 7536857"/>
              <a:gd name="connsiteY4" fmla="*/ 6755583 h 6858000"/>
              <a:gd name="connsiteX5" fmla="*/ 6351816 w 7536857"/>
              <a:gd name="connsiteY5" fmla="*/ 6858000 h 6858000"/>
              <a:gd name="connsiteX6" fmla="*/ 0 w 753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36857" h="6858000">
                <a:moveTo>
                  <a:pt x="0" y="0"/>
                </a:moveTo>
                <a:lnTo>
                  <a:pt x="6351816" y="0"/>
                </a:lnTo>
                <a:lnTo>
                  <a:pt x="6432300" y="102417"/>
                </a:lnTo>
                <a:cubicBezTo>
                  <a:pt x="7126033" y="1030047"/>
                  <a:pt x="7536857" y="2181547"/>
                  <a:pt x="7536857" y="3429000"/>
                </a:cubicBezTo>
                <a:cubicBezTo>
                  <a:pt x="7536857" y="4676454"/>
                  <a:pt x="7126033" y="5827953"/>
                  <a:pt x="6432300" y="6755583"/>
                </a:cubicBezTo>
                <a:lnTo>
                  <a:pt x="635181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A13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0" name="任意多边形: 形状 39">
            <a:extLst>
              <a:ext uri="{FF2B5EF4-FFF2-40B4-BE49-F238E27FC236}">
                <a16:creationId xmlns:a16="http://schemas.microsoft.com/office/drawing/2014/main" id="{B18E0BAC-81B9-4AB0-A570-682285AF4673}"/>
              </a:ext>
            </a:extLst>
          </p:cNvPr>
          <p:cNvSpPr/>
          <p:nvPr userDrawn="1"/>
        </p:nvSpPr>
        <p:spPr>
          <a:xfrm>
            <a:off x="0" y="0"/>
            <a:ext cx="7536857" cy="6858000"/>
          </a:xfrm>
          <a:custGeom>
            <a:avLst/>
            <a:gdLst>
              <a:gd name="connsiteX0" fmla="*/ 0 w 7536857"/>
              <a:gd name="connsiteY0" fmla="*/ 0 h 6858000"/>
              <a:gd name="connsiteX1" fmla="*/ 6351816 w 7536857"/>
              <a:gd name="connsiteY1" fmla="*/ 0 h 6858000"/>
              <a:gd name="connsiteX2" fmla="*/ 6432300 w 7536857"/>
              <a:gd name="connsiteY2" fmla="*/ 102417 h 6858000"/>
              <a:gd name="connsiteX3" fmla="*/ 7536857 w 7536857"/>
              <a:gd name="connsiteY3" fmla="*/ 3429000 h 6858000"/>
              <a:gd name="connsiteX4" fmla="*/ 6432300 w 7536857"/>
              <a:gd name="connsiteY4" fmla="*/ 6755583 h 6858000"/>
              <a:gd name="connsiteX5" fmla="*/ 6351816 w 7536857"/>
              <a:gd name="connsiteY5" fmla="*/ 6858000 h 6858000"/>
              <a:gd name="connsiteX6" fmla="*/ 0 w 753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36857" h="6858000">
                <a:moveTo>
                  <a:pt x="0" y="0"/>
                </a:moveTo>
                <a:lnTo>
                  <a:pt x="6351816" y="0"/>
                </a:lnTo>
                <a:lnTo>
                  <a:pt x="6432300" y="102417"/>
                </a:lnTo>
                <a:cubicBezTo>
                  <a:pt x="7126033" y="1030047"/>
                  <a:pt x="7536857" y="2181547"/>
                  <a:pt x="7536857" y="3429000"/>
                </a:cubicBezTo>
                <a:cubicBezTo>
                  <a:pt x="7536857" y="4676454"/>
                  <a:pt x="7126033" y="5827953"/>
                  <a:pt x="6432300" y="6755583"/>
                </a:cubicBezTo>
                <a:lnTo>
                  <a:pt x="635181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sx="101000" sy="101000" algn="l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1" name="任意多边形: 形状 74">
            <a:extLst>
              <a:ext uri="{FF2B5EF4-FFF2-40B4-BE49-F238E27FC236}">
                <a16:creationId xmlns:a16="http://schemas.microsoft.com/office/drawing/2014/main" id="{4CEDE2BC-7BF6-4AE3-8B04-4514441E4040}"/>
              </a:ext>
            </a:extLst>
          </p:cNvPr>
          <p:cNvSpPr/>
          <p:nvPr userDrawn="1"/>
        </p:nvSpPr>
        <p:spPr>
          <a:xfrm flipV="1">
            <a:off x="660400" y="3829587"/>
            <a:ext cx="6489382" cy="193259"/>
          </a:xfrm>
          <a:custGeom>
            <a:avLst/>
            <a:gdLst>
              <a:gd name="connsiteX0" fmla="*/ 0 w 6415214"/>
              <a:gd name="connsiteY0" fmla="*/ 171407 h 171407"/>
              <a:gd name="connsiteX1" fmla="*/ 6415214 w 6415214"/>
              <a:gd name="connsiteY1" fmla="*/ 171407 h 171407"/>
              <a:gd name="connsiteX2" fmla="*/ 6415214 w 6415214"/>
              <a:gd name="connsiteY2" fmla="*/ 100390 h 171407"/>
              <a:gd name="connsiteX3" fmla="*/ 511261 w 6415214"/>
              <a:gd name="connsiteY3" fmla="*/ 100390 h 171407"/>
              <a:gd name="connsiteX4" fmla="*/ 229919 w 6415214"/>
              <a:gd name="connsiteY4" fmla="*/ 0 h 171407"/>
              <a:gd name="connsiteX5" fmla="*/ 229919 w 6415214"/>
              <a:gd name="connsiteY5" fmla="*/ 100390 h 171407"/>
              <a:gd name="connsiteX6" fmla="*/ 0 w 6415214"/>
              <a:gd name="connsiteY6" fmla="*/ 100390 h 171407"/>
              <a:gd name="connsiteX0" fmla="*/ 0 w 6415214"/>
              <a:gd name="connsiteY0" fmla="*/ 171407 h 262847"/>
              <a:gd name="connsiteX1" fmla="*/ 6415214 w 6415214"/>
              <a:gd name="connsiteY1" fmla="*/ 171407 h 262847"/>
              <a:gd name="connsiteX2" fmla="*/ 6415214 w 6415214"/>
              <a:gd name="connsiteY2" fmla="*/ 100390 h 262847"/>
              <a:gd name="connsiteX3" fmla="*/ 511261 w 6415214"/>
              <a:gd name="connsiteY3" fmla="*/ 100390 h 262847"/>
              <a:gd name="connsiteX4" fmla="*/ 229919 w 6415214"/>
              <a:gd name="connsiteY4" fmla="*/ 0 h 262847"/>
              <a:gd name="connsiteX5" fmla="*/ 229919 w 6415214"/>
              <a:gd name="connsiteY5" fmla="*/ 100390 h 262847"/>
              <a:gd name="connsiteX6" fmla="*/ 0 w 6415214"/>
              <a:gd name="connsiteY6" fmla="*/ 100390 h 262847"/>
              <a:gd name="connsiteX7" fmla="*/ 91440 w 6415214"/>
              <a:gd name="connsiteY7" fmla="*/ 262847 h 262847"/>
              <a:gd name="connsiteX0" fmla="*/ 0 w 6415214"/>
              <a:gd name="connsiteY0" fmla="*/ 171407 h 171407"/>
              <a:gd name="connsiteX1" fmla="*/ 6415214 w 6415214"/>
              <a:gd name="connsiteY1" fmla="*/ 171407 h 171407"/>
              <a:gd name="connsiteX2" fmla="*/ 6415214 w 6415214"/>
              <a:gd name="connsiteY2" fmla="*/ 100390 h 171407"/>
              <a:gd name="connsiteX3" fmla="*/ 511261 w 6415214"/>
              <a:gd name="connsiteY3" fmla="*/ 100390 h 171407"/>
              <a:gd name="connsiteX4" fmla="*/ 229919 w 6415214"/>
              <a:gd name="connsiteY4" fmla="*/ 0 h 171407"/>
              <a:gd name="connsiteX5" fmla="*/ 229919 w 6415214"/>
              <a:gd name="connsiteY5" fmla="*/ 100390 h 171407"/>
              <a:gd name="connsiteX6" fmla="*/ 0 w 6415214"/>
              <a:gd name="connsiteY6" fmla="*/ 100390 h 171407"/>
              <a:gd name="connsiteX0" fmla="*/ 0 w 6415214"/>
              <a:gd name="connsiteY0" fmla="*/ 171407 h 171407"/>
              <a:gd name="connsiteX1" fmla="*/ 6415214 w 6415214"/>
              <a:gd name="connsiteY1" fmla="*/ 100390 h 171407"/>
              <a:gd name="connsiteX2" fmla="*/ 511261 w 6415214"/>
              <a:gd name="connsiteY2" fmla="*/ 100390 h 171407"/>
              <a:gd name="connsiteX3" fmla="*/ 229919 w 6415214"/>
              <a:gd name="connsiteY3" fmla="*/ 0 h 171407"/>
              <a:gd name="connsiteX4" fmla="*/ 229919 w 6415214"/>
              <a:gd name="connsiteY4" fmla="*/ 100390 h 171407"/>
              <a:gd name="connsiteX5" fmla="*/ 0 w 6415214"/>
              <a:gd name="connsiteY5" fmla="*/ 100390 h 171407"/>
              <a:gd name="connsiteX0" fmla="*/ 6415214 w 6415214"/>
              <a:gd name="connsiteY0" fmla="*/ 100390 h 100390"/>
              <a:gd name="connsiteX1" fmla="*/ 511261 w 6415214"/>
              <a:gd name="connsiteY1" fmla="*/ 100390 h 100390"/>
              <a:gd name="connsiteX2" fmla="*/ 229919 w 6415214"/>
              <a:gd name="connsiteY2" fmla="*/ 0 h 100390"/>
              <a:gd name="connsiteX3" fmla="*/ 229919 w 6415214"/>
              <a:gd name="connsiteY3" fmla="*/ 100390 h 100390"/>
              <a:gd name="connsiteX4" fmla="*/ 0 w 6415214"/>
              <a:gd name="connsiteY4" fmla="*/ 100390 h 100390"/>
              <a:gd name="connsiteX0" fmla="*/ 6415214 w 6415214"/>
              <a:gd name="connsiteY0" fmla="*/ 195640 h 195640"/>
              <a:gd name="connsiteX1" fmla="*/ 511261 w 6415214"/>
              <a:gd name="connsiteY1" fmla="*/ 195640 h 195640"/>
              <a:gd name="connsiteX2" fmla="*/ 227538 w 6415214"/>
              <a:gd name="connsiteY2" fmla="*/ 0 h 195640"/>
              <a:gd name="connsiteX3" fmla="*/ 229919 w 6415214"/>
              <a:gd name="connsiteY3" fmla="*/ 195640 h 195640"/>
              <a:gd name="connsiteX4" fmla="*/ 0 w 6415214"/>
              <a:gd name="connsiteY4" fmla="*/ 195640 h 195640"/>
              <a:gd name="connsiteX0" fmla="*/ 6415214 w 6415214"/>
              <a:gd name="connsiteY0" fmla="*/ 193259 h 193259"/>
              <a:gd name="connsiteX1" fmla="*/ 511261 w 6415214"/>
              <a:gd name="connsiteY1" fmla="*/ 193259 h 193259"/>
              <a:gd name="connsiteX2" fmla="*/ 232301 w 6415214"/>
              <a:gd name="connsiteY2" fmla="*/ 0 h 193259"/>
              <a:gd name="connsiteX3" fmla="*/ 229919 w 6415214"/>
              <a:gd name="connsiteY3" fmla="*/ 193259 h 193259"/>
              <a:gd name="connsiteX4" fmla="*/ 0 w 6415214"/>
              <a:gd name="connsiteY4" fmla="*/ 193259 h 193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5214" h="193259">
                <a:moveTo>
                  <a:pt x="6415214" y="193259"/>
                </a:moveTo>
                <a:lnTo>
                  <a:pt x="511261" y="193259"/>
                </a:lnTo>
                <a:lnTo>
                  <a:pt x="232301" y="0"/>
                </a:lnTo>
                <a:cubicBezTo>
                  <a:pt x="233095" y="65213"/>
                  <a:pt x="229125" y="128046"/>
                  <a:pt x="229919" y="193259"/>
                </a:cubicBezTo>
                <a:lnTo>
                  <a:pt x="0" y="193259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ea"/>
              <a:sym typeface="+mn-lt"/>
            </a:endParaRPr>
          </a:p>
        </p:txBody>
      </p:sp>
      <p:sp>
        <p:nvSpPr>
          <p:cNvPr id="12" name="标题 47">
            <a:extLst>
              <a:ext uri="{FF2B5EF4-FFF2-40B4-BE49-F238E27FC236}">
                <a16:creationId xmlns:a16="http://schemas.microsoft.com/office/drawing/2014/main" id="{26FA9A66-DBB6-484A-829A-BC30DE6725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368" y="2616692"/>
            <a:ext cx="7015008" cy="12003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lvl1pPr>
              <a:lnSpc>
                <a:spcPct val="100000"/>
              </a:lnSpc>
              <a:defRPr lang="zh-CN" altLang="en-US" sz="3600" b="1" spc="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marL="0" lvl="0"/>
            <a:r>
              <a:rPr lang="zh-CN" altLang="en-US" dirty="0"/>
              <a:t>请在此输入标题</a:t>
            </a:r>
            <a:br>
              <a:rPr lang="zh-CN" altLang="en-US" dirty="0"/>
            </a:br>
            <a:r>
              <a:rPr lang="zh-CN" altLang="en-US" dirty="0"/>
              <a:t>尽量回车保证标题为两行</a:t>
            </a:r>
          </a:p>
        </p:txBody>
      </p:sp>
      <p:sp>
        <p:nvSpPr>
          <p:cNvPr id="13" name="文本占位符 87">
            <a:extLst>
              <a:ext uri="{FF2B5EF4-FFF2-40B4-BE49-F238E27FC236}">
                <a16:creationId xmlns:a16="http://schemas.microsoft.com/office/drawing/2014/main" id="{F56DEE86-1AA4-4820-A7A1-E4F787904C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367" y="2352090"/>
            <a:ext cx="5137927" cy="2585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lvl1pPr marL="0" indent="0">
              <a:buNone/>
              <a:defRPr lang="zh-CN" altLang="en-US" sz="12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Wingdings 3" panose="05040102010807070707" pitchFamily="18" charset="2"/>
              </a:defRPr>
            </a:lvl1pPr>
          </a:lstStyle>
          <a:p>
            <a:pPr marL="228600" lvl="0" indent="-228600"/>
            <a:r>
              <a:rPr lang="zh-CN" altLang="en-US" dirty="0"/>
              <a:t>请在此输入你的副标题</a:t>
            </a:r>
          </a:p>
        </p:txBody>
      </p:sp>
      <p:sp>
        <p:nvSpPr>
          <p:cNvPr id="14" name="文本占位符 53">
            <a:extLst>
              <a:ext uri="{FF2B5EF4-FFF2-40B4-BE49-F238E27FC236}">
                <a16:creationId xmlns:a16="http://schemas.microsoft.com/office/drawing/2014/main" id="{28747CEA-1C37-4144-A247-245AD13935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1366" y="4094394"/>
            <a:ext cx="6221139" cy="372410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>
            <a:lvl1pPr marL="0" indent="0">
              <a:lnSpc>
                <a:spcPct val="130000"/>
              </a:lnSpc>
              <a:buNone/>
              <a:defRPr lang="zh-CN" altLang="en-US" sz="1400" spc="1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>
              <a:lnSpc>
                <a:spcPct val="130000"/>
              </a:lnSpc>
            </a:pPr>
            <a:r>
              <a:rPr lang="zh-CN" altLang="en-US" dirty="0"/>
              <a:t>答辩人：北小理　　　导　师： 京小工　　　时　间：</a:t>
            </a:r>
            <a:r>
              <a:rPr lang="en-US" altLang="zh-CN" dirty="0"/>
              <a:t>XXX</a:t>
            </a:r>
            <a:endParaRPr lang="zh-CN" altLang="en-US" dirty="0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474450" y="318256"/>
            <a:ext cx="2104863" cy="792864"/>
          </a:xfrm>
          <a:prstGeom prst="rect">
            <a:avLst/>
          </a:prstGeom>
          <a:noFill/>
          <a:ln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100" normalizeH="0" baseline="0" noProof="0" dirty="0">
                <a:ln>
                  <a:noFill/>
                </a:ln>
                <a:solidFill>
                  <a:srgbClr val="A2A2A2"/>
                </a:solidFill>
                <a:effectLst/>
                <a:uLnTx/>
                <a:uFillTx/>
                <a:latin typeface="微软雅黑"/>
                <a:ea typeface="微软雅黑" panose="020B0503020204020204" pitchFamily="34" charset="-122"/>
                <a:cs typeface="+mn-cs"/>
              </a:rPr>
              <a:t>◁ BIT </a:t>
            </a:r>
            <a:r>
              <a:rPr kumimoji="0" lang="en-US" altLang="zh-CN" sz="2400" b="1" i="0" u="none" strike="noStrike" kern="1200" cap="none" spc="100" normalizeH="0" baseline="0" noProof="0" dirty="0">
                <a:ln>
                  <a:noFill/>
                </a:ln>
                <a:solidFill>
                  <a:srgbClr val="A2A2A2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▷</a:t>
            </a:r>
            <a:endParaRPr kumimoji="0" lang="zh-CN" altLang="en-US" sz="2400" b="1" i="0" u="none" strike="noStrike" kern="1200" cap="none" spc="100" normalizeH="0" baseline="0" noProof="0" dirty="0">
              <a:ln>
                <a:noFill/>
              </a:ln>
              <a:solidFill>
                <a:srgbClr val="A2A2A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0894" y="-774608"/>
            <a:ext cx="7885491" cy="758838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0874" y="2196869"/>
            <a:ext cx="3243162" cy="2464261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671368" y="6061309"/>
            <a:ext cx="2479573" cy="304965"/>
            <a:chOff x="671368" y="6061309"/>
            <a:chExt cx="2479573" cy="304965"/>
          </a:xfrm>
        </p:grpSpPr>
        <p:grpSp>
          <p:nvGrpSpPr>
            <p:cNvPr id="74" name="组合 73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</p:grpSpPr>
          <p:sp>
            <p:nvSpPr>
              <p:cNvPr id="89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0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6611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91" name="组合 90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solidFill>
                <a:schemeClr val="accent3"/>
              </a:solidFill>
            </p:grpSpPr>
            <p:sp>
              <p:nvSpPr>
                <p:cNvPr id="96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97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92" name="组合 91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solidFill>
                <a:schemeClr val="accent3"/>
              </a:solidFill>
            </p:grpSpPr>
            <p:sp>
              <p:nvSpPr>
                <p:cNvPr id="93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94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95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75" name="组合 74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</p:grpSpPr>
          <p:grpSp>
            <p:nvGrpSpPr>
              <p:cNvPr id="76" name="组合 75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solidFill>
                <a:schemeClr val="accent3"/>
              </a:solidFill>
            </p:grpSpPr>
            <p:sp>
              <p:nvSpPr>
                <p:cNvPr id="87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88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77" name="组合 76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solidFill>
                <a:schemeClr val="accent3"/>
              </a:solidFill>
            </p:grpSpPr>
            <p:sp>
              <p:nvSpPr>
                <p:cNvPr id="85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86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78" name="组合 77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solidFill>
                <a:schemeClr val="accent3"/>
              </a:solidFill>
            </p:grpSpPr>
            <p:sp>
              <p:nvSpPr>
                <p:cNvPr id="82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83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84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79" name="组合 78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solidFill>
                <a:schemeClr val="accent3"/>
              </a:solidFill>
            </p:grpSpPr>
            <p:sp>
              <p:nvSpPr>
                <p:cNvPr id="80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81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43376343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样式2-首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A-矩形 7">
            <a:extLst>
              <a:ext uri="{FF2B5EF4-FFF2-40B4-BE49-F238E27FC236}">
                <a16:creationId xmlns:a16="http://schemas.microsoft.com/office/drawing/2014/main" id="{F617AE56-2DFD-4B3C-9381-5F4B6AA7F4D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1373037" y="1"/>
            <a:ext cx="818963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33" name="PA-矩形 7">
            <a:extLst>
              <a:ext uri="{FF2B5EF4-FFF2-40B4-BE49-F238E27FC236}">
                <a16:creationId xmlns:a16="http://schemas.microsoft.com/office/drawing/2014/main" id="{F617AE56-2DFD-4B3C-9381-5F4B6AA7F4D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137938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373037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图片 3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10651" y="161103"/>
            <a:ext cx="6791691" cy="653579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9BCF8FA-A10E-4A84-94FB-9EE190AFE929}"/>
              </a:ext>
            </a:extLst>
          </p:cNvPr>
          <p:cNvSpPr/>
          <p:nvPr userDrawn="1"/>
        </p:nvSpPr>
        <p:spPr>
          <a:xfrm>
            <a:off x="0" y="1504950"/>
            <a:ext cx="12192000" cy="38481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sx="101000" sy="101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ea"/>
              <a:sym typeface="+mn-lt"/>
            </a:endParaRPr>
          </a:p>
        </p:txBody>
      </p: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C46A2DAE-C2C5-44C0-8C41-6B17019A21CC}"/>
              </a:ext>
            </a:extLst>
          </p:cNvPr>
          <p:cNvSpPr/>
          <p:nvPr userDrawn="1"/>
        </p:nvSpPr>
        <p:spPr>
          <a:xfrm flipV="1">
            <a:off x="5143364" y="3786901"/>
            <a:ext cx="6236023" cy="193259"/>
          </a:xfrm>
          <a:custGeom>
            <a:avLst/>
            <a:gdLst>
              <a:gd name="connsiteX0" fmla="*/ 0 w 6415214"/>
              <a:gd name="connsiteY0" fmla="*/ 171407 h 171407"/>
              <a:gd name="connsiteX1" fmla="*/ 6415214 w 6415214"/>
              <a:gd name="connsiteY1" fmla="*/ 171407 h 171407"/>
              <a:gd name="connsiteX2" fmla="*/ 6415214 w 6415214"/>
              <a:gd name="connsiteY2" fmla="*/ 100390 h 171407"/>
              <a:gd name="connsiteX3" fmla="*/ 511261 w 6415214"/>
              <a:gd name="connsiteY3" fmla="*/ 100390 h 171407"/>
              <a:gd name="connsiteX4" fmla="*/ 229919 w 6415214"/>
              <a:gd name="connsiteY4" fmla="*/ 0 h 171407"/>
              <a:gd name="connsiteX5" fmla="*/ 229919 w 6415214"/>
              <a:gd name="connsiteY5" fmla="*/ 100390 h 171407"/>
              <a:gd name="connsiteX6" fmla="*/ 0 w 6415214"/>
              <a:gd name="connsiteY6" fmla="*/ 100390 h 171407"/>
              <a:gd name="connsiteX0" fmla="*/ 0 w 6415214"/>
              <a:gd name="connsiteY0" fmla="*/ 171407 h 262847"/>
              <a:gd name="connsiteX1" fmla="*/ 6415214 w 6415214"/>
              <a:gd name="connsiteY1" fmla="*/ 171407 h 262847"/>
              <a:gd name="connsiteX2" fmla="*/ 6415214 w 6415214"/>
              <a:gd name="connsiteY2" fmla="*/ 100390 h 262847"/>
              <a:gd name="connsiteX3" fmla="*/ 511261 w 6415214"/>
              <a:gd name="connsiteY3" fmla="*/ 100390 h 262847"/>
              <a:gd name="connsiteX4" fmla="*/ 229919 w 6415214"/>
              <a:gd name="connsiteY4" fmla="*/ 0 h 262847"/>
              <a:gd name="connsiteX5" fmla="*/ 229919 w 6415214"/>
              <a:gd name="connsiteY5" fmla="*/ 100390 h 262847"/>
              <a:gd name="connsiteX6" fmla="*/ 0 w 6415214"/>
              <a:gd name="connsiteY6" fmla="*/ 100390 h 262847"/>
              <a:gd name="connsiteX7" fmla="*/ 91440 w 6415214"/>
              <a:gd name="connsiteY7" fmla="*/ 262847 h 262847"/>
              <a:gd name="connsiteX0" fmla="*/ 0 w 6415214"/>
              <a:gd name="connsiteY0" fmla="*/ 171407 h 171407"/>
              <a:gd name="connsiteX1" fmla="*/ 6415214 w 6415214"/>
              <a:gd name="connsiteY1" fmla="*/ 171407 h 171407"/>
              <a:gd name="connsiteX2" fmla="*/ 6415214 w 6415214"/>
              <a:gd name="connsiteY2" fmla="*/ 100390 h 171407"/>
              <a:gd name="connsiteX3" fmla="*/ 511261 w 6415214"/>
              <a:gd name="connsiteY3" fmla="*/ 100390 h 171407"/>
              <a:gd name="connsiteX4" fmla="*/ 229919 w 6415214"/>
              <a:gd name="connsiteY4" fmla="*/ 0 h 171407"/>
              <a:gd name="connsiteX5" fmla="*/ 229919 w 6415214"/>
              <a:gd name="connsiteY5" fmla="*/ 100390 h 171407"/>
              <a:gd name="connsiteX6" fmla="*/ 0 w 6415214"/>
              <a:gd name="connsiteY6" fmla="*/ 100390 h 171407"/>
              <a:gd name="connsiteX0" fmla="*/ 0 w 6415214"/>
              <a:gd name="connsiteY0" fmla="*/ 171407 h 171407"/>
              <a:gd name="connsiteX1" fmla="*/ 6415214 w 6415214"/>
              <a:gd name="connsiteY1" fmla="*/ 100390 h 171407"/>
              <a:gd name="connsiteX2" fmla="*/ 511261 w 6415214"/>
              <a:gd name="connsiteY2" fmla="*/ 100390 h 171407"/>
              <a:gd name="connsiteX3" fmla="*/ 229919 w 6415214"/>
              <a:gd name="connsiteY3" fmla="*/ 0 h 171407"/>
              <a:gd name="connsiteX4" fmla="*/ 229919 w 6415214"/>
              <a:gd name="connsiteY4" fmla="*/ 100390 h 171407"/>
              <a:gd name="connsiteX5" fmla="*/ 0 w 6415214"/>
              <a:gd name="connsiteY5" fmla="*/ 100390 h 171407"/>
              <a:gd name="connsiteX0" fmla="*/ 6415214 w 6415214"/>
              <a:gd name="connsiteY0" fmla="*/ 100390 h 100390"/>
              <a:gd name="connsiteX1" fmla="*/ 511261 w 6415214"/>
              <a:gd name="connsiteY1" fmla="*/ 100390 h 100390"/>
              <a:gd name="connsiteX2" fmla="*/ 229919 w 6415214"/>
              <a:gd name="connsiteY2" fmla="*/ 0 h 100390"/>
              <a:gd name="connsiteX3" fmla="*/ 229919 w 6415214"/>
              <a:gd name="connsiteY3" fmla="*/ 100390 h 100390"/>
              <a:gd name="connsiteX4" fmla="*/ 0 w 6415214"/>
              <a:gd name="connsiteY4" fmla="*/ 100390 h 100390"/>
              <a:gd name="connsiteX0" fmla="*/ 6415214 w 6415214"/>
              <a:gd name="connsiteY0" fmla="*/ 195640 h 195640"/>
              <a:gd name="connsiteX1" fmla="*/ 511261 w 6415214"/>
              <a:gd name="connsiteY1" fmla="*/ 195640 h 195640"/>
              <a:gd name="connsiteX2" fmla="*/ 227538 w 6415214"/>
              <a:gd name="connsiteY2" fmla="*/ 0 h 195640"/>
              <a:gd name="connsiteX3" fmla="*/ 229919 w 6415214"/>
              <a:gd name="connsiteY3" fmla="*/ 195640 h 195640"/>
              <a:gd name="connsiteX4" fmla="*/ 0 w 6415214"/>
              <a:gd name="connsiteY4" fmla="*/ 195640 h 195640"/>
              <a:gd name="connsiteX0" fmla="*/ 6415214 w 6415214"/>
              <a:gd name="connsiteY0" fmla="*/ 193259 h 193259"/>
              <a:gd name="connsiteX1" fmla="*/ 511261 w 6415214"/>
              <a:gd name="connsiteY1" fmla="*/ 193259 h 193259"/>
              <a:gd name="connsiteX2" fmla="*/ 232301 w 6415214"/>
              <a:gd name="connsiteY2" fmla="*/ 0 h 193259"/>
              <a:gd name="connsiteX3" fmla="*/ 229919 w 6415214"/>
              <a:gd name="connsiteY3" fmla="*/ 193259 h 193259"/>
              <a:gd name="connsiteX4" fmla="*/ 0 w 6415214"/>
              <a:gd name="connsiteY4" fmla="*/ 193259 h 193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5214" h="193259">
                <a:moveTo>
                  <a:pt x="6415214" y="193259"/>
                </a:moveTo>
                <a:lnTo>
                  <a:pt x="511261" y="193259"/>
                </a:lnTo>
                <a:lnTo>
                  <a:pt x="232301" y="0"/>
                </a:lnTo>
                <a:cubicBezTo>
                  <a:pt x="233095" y="65213"/>
                  <a:pt x="229125" y="128046"/>
                  <a:pt x="229919" y="193259"/>
                </a:cubicBezTo>
                <a:lnTo>
                  <a:pt x="0" y="193259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ea"/>
              <a:sym typeface="+mn-lt"/>
            </a:endParaRPr>
          </a:p>
        </p:txBody>
      </p:sp>
      <p:sp>
        <p:nvSpPr>
          <p:cNvPr id="48" name="标题 47">
            <a:extLst>
              <a:ext uri="{FF2B5EF4-FFF2-40B4-BE49-F238E27FC236}">
                <a16:creationId xmlns:a16="http://schemas.microsoft.com/office/drawing/2014/main" id="{253B7C5E-3F08-4EBF-9056-30949C85AE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3364" y="2558484"/>
            <a:ext cx="6206079" cy="12003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lvl1pPr>
              <a:lnSpc>
                <a:spcPct val="100000"/>
              </a:lnSpc>
              <a:defRPr lang="zh-CN" altLang="en-US" sz="3600" b="1" spc="100" dirty="0">
                <a:latin typeface="+mn-ea"/>
                <a:ea typeface="+mn-ea"/>
                <a:cs typeface="+mn-ea"/>
              </a:defRPr>
            </a:lvl1pPr>
          </a:lstStyle>
          <a:p>
            <a:pPr marL="0" lvl="0"/>
            <a:r>
              <a:rPr lang="zh-CN" altLang="en-US" dirty="0"/>
              <a:t>请在此输入标题</a:t>
            </a:r>
            <a:br>
              <a:rPr lang="zh-CN" altLang="en-US" dirty="0"/>
            </a:br>
            <a:r>
              <a:rPr lang="zh-CN" altLang="en-US" dirty="0"/>
              <a:t>尽量回车保证标题为两行</a:t>
            </a:r>
          </a:p>
        </p:txBody>
      </p:sp>
      <p:sp>
        <p:nvSpPr>
          <p:cNvPr id="60" name="文本占位符 87">
            <a:extLst>
              <a:ext uri="{FF2B5EF4-FFF2-40B4-BE49-F238E27FC236}">
                <a16:creationId xmlns:a16="http://schemas.microsoft.com/office/drawing/2014/main" id="{00D06366-D345-4DCE-A938-EC3BB78363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37014" y="2329801"/>
            <a:ext cx="5154585" cy="2585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lvl1pPr marL="0" indent="0">
              <a:buNone/>
              <a:defRPr lang="zh-CN" altLang="en-US" sz="12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Wingdings 3" panose="05040102010807070707" pitchFamily="18" charset="2"/>
              </a:defRPr>
            </a:lvl1pPr>
          </a:lstStyle>
          <a:p>
            <a:pPr marL="228600" lvl="0" indent="-228600"/>
            <a:r>
              <a:rPr lang="zh-CN" altLang="en-US" dirty="0"/>
              <a:t>请在此输入你的副标题</a:t>
            </a:r>
          </a:p>
        </p:txBody>
      </p:sp>
      <p:sp>
        <p:nvSpPr>
          <p:cNvPr id="38" name="文本占位符 53">
            <a:extLst>
              <a:ext uri="{FF2B5EF4-FFF2-40B4-BE49-F238E27FC236}">
                <a16:creationId xmlns:a16="http://schemas.microsoft.com/office/drawing/2014/main" id="{6465F7BF-7316-4A2A-9ECF-AB9E637FFC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43364" y="4185030"/>
            <a:ext cx="6229674" cy="372410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>
            <a:lvl1pPr marL="0" indent="0">
              <a:lnSpc>
                <a:spcPct val="130000"/>
              </a:lnSpc>
              <a:buNone/>
              <a:defRPr lang="zh-CN" altLang="en-US" sz="1400" spc="1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>
              <a:lnSpc>
                <a:spcPct val="130000"/>
              </a:lnSpc>
            </a:pPr>
            <a:r>
              <a:rPr lang="zh-CN" altLang="en-US" dirty="0"/>
              <a:t>答辩人：北小理　　　导　师： 京小工　　　时　间：</a:t>
            </a:r>
            <a:r>
              <a:rPr lang="en-US" altLang="zh-CN" dirty="0"/>
              <a:t>XXX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261" y="2359437"/>
            <a:ext cx="2855386" cy="216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176687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样式2-首页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A-矩形 7">
            <a:extLst>
              <a:ext uri="{FF2B5EF4-FFF2-40B4-BE49-F238E27FC236}">
                <a16:creationId xmlns:a16="http://schemas.microsoft.com/office/drawing/2014/main" id="{F617AE56-2DFD-4B3C-9381-5F4B6AA7F4D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19" name="任意多边形: 形状 118">
            <a:extLst>
              <a:ext uri="{FF2B5EF4-FFF2-40B4-BE49-F238E27FC236}">
                <a16:creationId xmlns:a16="http://schemas.microsoft.com/office/drawing/2014/main" id="{2598B5BD-9CE3-4414-BCF1-860652297EE0}"/>
              </a:ext>
            </a:extLst>
          </p:cNvPr>
          <p:cNvSpPr/>
          <p:nvPr userDrawn="1"/>
        </p:nvSpPr>
        <p:spPr>
          <a:xfrm rot="1916941">
            <a:off x="-628945" y="-604401"/>
            <a:ext cx="12918999" cy="10347422"/>
          </a:xfrm>
          <a:custGeom>
            <a:avLst/>
            <a:gdLst>
              <a:gd name="connsiteX0" fmla="*/ 3910821 w 12918999"/>
              <a:gd name="connsiteY0" fmla="*/ 3392979 h 10347422"/>
              <a:gd name="connsiteX1" fmla="*/ 10262073 w 12918999"/>
              <a:gd name="connsiteY1" fmla="*/ 135295 h 10347422"/>
              <a:gd name="connsiteX2" fmla="*/ 10593809 w 12918999"/>
              <a:gd name="connsiteY2" fmla="*/ 0 h 10347422"/>
              <a:gd name="connsiteX3" fmla="*/ 12918999 w 12918999"/>
              <a:gd name="connsiteY3" fmla="*/ 3728462 h 10347422"/>
              <a:gd name="connsiteX4" fmla="*/ 11966464 w 12918999"/>
              <a:gd name="connsiteY4" fmla="*/ 4224159 h 10347422"/>
              <a:gd name="connsiteX5" fmla="*/ 3050273 w 12918999"/>
              <a:gd name="connsiteY5" fmla="*/ 10050202 h 10347422"/>
              <a:gd name="connsiteX6" fmla="*/ 2678241 w 12918999"/>
              <a:gd name="connsiteY6" fmla="*/ 10347422 h 10347422"/>
              <a:gd name="connsiteX7" fmla="*/ 0 w 12918999"/>
              <a:gd name="connsiteY7" fmla="*/ 6052840 h 10347422"/>
              <a:gd name="connsiteX8" fmla="*/ 4301 w 12918999"/>
              <a:gd name="connsiteY8" fmla="*/ 6049545 h 10347422"/>
              <a:gd name="connsiteX9" fmla="*/ 3049697 w 12918999"/>
              <a:gd name="connsiteY9" fmla="*/ 3931365 h 10347422"/>
              <a:gd name="connsiteX10" fmla="*/ 3910821 w 12918999"/>
              <a:gd name="connsiteY10" fmla="*/ 3392979 h 10347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918999" h="10347422">
                <a:moveTo>
                  <a:pt x="3910821" y="3392979"/>
                </a:moveTo>
                <a:cubicBezTo>
                  <a:pt x="5934272" y="2157348"/>
                  <a:pt x="8056184" y="1066634"/>
                  <a:pt x="10262073" y="135295"/>
                </a:cubicBezTo>
                <a:lnTo>
                  <a:pt x="10593809" y="0"/>
                </a:lnTo>
                <a:lnTo>
                  <a:pt x="12918999" y="3728462"/>
                </a:lnTo>
                <a:lnTo>
                  <a:pt x="11966464" y="4224159"/>
                </a:lnTo>
                <a:cubicBezTo>
                  <a:pt x="8816355" y="5904658"/>
                  <a:pt x="5833798" y="7857148"/>
                  <a:pt x="3050273" y="10050202"/>
                </a:cubicBezTo>
                <a:lnTo>
                  <a:pt x="2678241" y="10347422"/>
                </a:lnTo>
                <a:lnTo>
                  <a:pt x="0" y="6052840"/>
                </a:lnTo>
                <a:lnTo>
                  <a:pt x="4301" y="6049545"/>
                </a:lnTo>
                <a:cubicBezTo>
                  <a:pt x="990558" y="5305797"/>
                  <a:pt x="2006380" y="4599047"/>
                  <a:pt x="3049697" y="3931365"/>
                </a:cubicBezTo>
                <a:cubicBezTo>
                  <a:pt x="3334701" y="3748973"/>
                  <a:pt x="3621756" y="3569497"/>
                  <a:pt x="3910821" y="3392979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2">
                  <a:alpha val="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06" name="任意多边形: 形状 105">
            <a:extLst>
              <a:ext uri="{FF2B5EF4-FFF2-40B4-BE49-F238E27FC236}">
                <a16:creationId xmlns:a16="http://schemas.microsoft.com/office/drawing/2014/main" id="{71EDBCA9-8B80-4A76-9586-83EE76079DF6}"/>
              </a:ext>
            </a:extLst>
          </p:cNvPr>
          <p:cNvSpPr/>
          <p:nvPr userDrawn="1"/>
        </p:nvSpPr>
        <p:spPr>
          <a:xfrm rot="2885786">
            <a:off x="1087929" y="-2969595"/>
            <a:ext cx="10843749" cy="12155155"/>
          </a:xfrm>
          <a:custGeom>
            <a:avLst/>
            <a:gdLst>
              <a:gd name="connsiteX0" fmla="*/ 6051751 w 10843749"/>
              <a:gd name="connsiteY0" fmla="*/ 1433305 h 12155155"/>
              <a:gd name="connsiteX1" fmla="*/ 6837805 w 10843749"/>
              <a:gd name="connsiteY1" fmla="*/ 587393 h 12155155"/>
              <a:gd name="connsiteX2" fmla="*/ 7410328 w 10843749"/>
              <a:gd name="connsiteY2" fmla="*/ 0 h 12155155"/>
              <a:gd name="connsiteX3" fmla="*/ 10843749 w 10843749"/>
              <a:gd name="connsiteY3" fmla="*/ 3081016 h 12155155"/>
              <a:gd name="connsiteX4" fmla="*/ 2700969 w 10843749"/>
              <a:gd name="connsiteY4" fmla="*/ 12155155 h 12155155"/>
              <a:gd name="connsiteX5" fmla="*/ 0 w 10843749"/>
              <a:gd name="connsiteY5" fmla="*/ 9731411 h 12155155"/>
              <a:gd name="connsiteX6" fmla="*/ 261077 w 10843749"/>
              <a:gd name="connsiteY6" fmla="*/ 9278934 h 12155155"/>
              <a:gd name="connsiteX7" fmla="*/ 6051751 w 10843749"/>
              <a:gd name="connsiteY7" fmla="*/ 1433305 h 12155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43749" h="12155155">
                <a:moveTo>
                  <a:pt x="6051751" y="1433305"/>
                </a:moveTo>
                <a:cubicBezTo>
                  <a:pt x="6310424" y="1148193"/>
                  <a:pt x="6572461" y="866201"/>
                  <a:pt x="6837805" y="587393"/>
                </a:cubicBezTo>
                <a:lnTo>
                  <a:pt x="7410328" y="0"/>
                </a:lnTo>
                <a:lnTo>
                  <a:pt x="10843749" y="3081016"/>
                </a:lnTo>
                <a:lnTo>
                  <a:pt x="2700969" y="12155155"/>
                </a:lnTo>
                <a:lnTo>
                  <a:pt x="0" y="9731411"/>
                </a:lnTo>
                <a:lnTo>
                  <a:pt x="261077" y="9278934"/>
                </a:lnTo>
                <a:cubicBezTo>
                  <a:pt x="1926385" y="6466781"/>
                  <a:pt x="3869211" y="3838947"/>
                  <a:pt x="6051751" y="1433305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2">
                  <a:alpha val="1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18" name="任意多边形: 形状 117">
            <a:extLst>
              <a:ext uri="{FF2B5EF4-FFF2-40B4-BE49-F238E27FC236}">
                <a16:creationId xmlns:a16="http://schemas.microsoft.com/office/drawing/2014/main" id="{D3BDC8EB-D763-47E3-A6AE-FBF19E39A979}"/>
              </a:ext>
            </a:extLst>
          </p:cNvPr>
          <p:cNvSpPr/>
          <p:nvPr userDrawn="1"/>
        </p:nvSpPr>
        <p:spPr>
          <a:xfrm rot="1846855">
            <a:off x="-307281" y="-539696"/>
            <a:ext cx="12650822" cy="11532482"/>
          </a:xfrm>
          <a:custGeom>
            <a:avLst/>
            <a:gdLst>
              <a:gd name="connsiteX0" fmla="*/ 7956679 w 12650822"/>
              <a:gd name="connsiteY0" fmla="*/ 1195248 h 11532482"/>
              <a:gd name="connsiteX1" fmla="*/ 9978822 w 12650822"/>
              <a:gd name="connsiteY1" fmla="*/ 62012 h 11532482"/>
              <a:gd name="connsiteX2" fmla="*/ 10098991 w 12650822"/>
              <a:gd name="connsiteY2" fmla="*/ 0 h 11532482"/>
              <a:gd name="connsiteX3" fmla="*/ 12650822 w 12650822"/>
              <a:gd name="connsiteY3" fmla="*/ 4283979 h 11532482"/>
              <a:gd name="connsiteX4" fmla="*/ 12245569 w 12650822"/>
              <a:gd name="connsiteY4" fmla="*/ 4531370 h 11532482"/>
              <a:gd name="connsiteX5" fmla="*/ 3166697 w 12650822"/>
              <a:gd name="connsiteY5" fmla="*/ 11321300 h 11532482"/>
              <a:gd name="connsiteX6" fmla="*/ 2933905 w 12650822"/>
              <a:gd name="connsiteY6" fmla="*/ 11532482 h 11532482"/>
              <a:gd name="connsiteX7" fmla="*/ 1718627 w 12650822"/>
              <a:gd name="connsiteY7" fmla="*/ 9865697 h 11532482"/>
              <a:gd name="connsiteX8" fmla="*/ 0 w 12650822"/>
              <a:gd name="connsiteY8" fmla="*/ 6980488 h 11532482"/>
              <a:gd name="connsiteX9" fmla="*/ 22022 w 12650822"/>
              <a:gd name="connsiteY9" fmla="*/ 6960742 h 11532482"/>
              <a:gd name="connsiteX10" fmla="*/ 4718407 w 12650822"/>
              <a:gd name="connsiteY10" fmla="*/ 3273000 h 11532482"/>
              <a:gd name="connsiteX11" fmla="*/ 7956679 w 12650822"/>
              <a:gd name="connsiteY11" fmla="*/ 1195248 h 11532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650822" h="11532482">
                <a:moveTo>
                  <a:pt x="7956679" y="1195248"/>
                </a:moveTo>
                <a:cubicBezTo>
                  <a:pt x="8621077" y="803084"/>
                  <a:pt x="9295272" y="425195"/>
                  <a:pt x="9978822" y="62012"/>
                </a:cubicBezTo>
                <a:lnTo>
                  <a:pt x="10098991" y="0"/>
                </a:lnTo>
                <a:lnTo>
                  <a:pt x="12650822" y="4283979"/>
                </a:lnTo>
                <a:lnTo>
                  <a:pt x="12245569" y="4531370"/>
                </a:lnTo>
                <a:cubicBezTo>
                  <a:pt x="9012618" y="6531229"/>
                  <a:pt x="5974903" y="8805712"/>
                  <a:pt x="3166697" y="11321300"/>
                </a:cubicBezTo>
                <a:lnTo>
                  <a:pt x="2933905" y="11532482"/>
                </a:lnTo>
                <a:lnTo>
                  <a:pt x="1718627" y="9865697"/>
                </a:lnTo>
                <a:lnTo>
                  <a:pt x="0" y="6980488"/>
                </a:lnTo>
                <a:lnTo>
                  <a:pt x="22022" y="6960742"/>
                </a:lnTo>
                <a:cubicBezTo>
                  <a:pt x="1511041" y="5644986"/>
                  <a:pt x="3079104" y="4413194"/>
                  <a:pt x="4718407" y="3273000"/>
                </a:cubicBezTo>
                <a:cubicBezTo>
                  <a:pt x="5769244" y="2542106"/>
                  <a:pt x="6849352" y="1848853"/>
                  <a:pt x="7956679" y="1195248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3000"/>
                </a:schemeClr>
              </a:gs>
              <a:gs pos="100000">
                <a:schemeClr val="accent2">
                  <a:alpha val="1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49" name="任意多边形: 形状 83">
            <a:extLst>
              <a:ext uri="{FF2B5EF4-FFF2-40B4-BE49-F238E27FC236}">
                <a16:creationId xmlns:a16="http://schemas.microsoft.com/office/drawing/2014/main" id="{BF5A8484-2D5B-4F59-A3A8-5B9369A9154A}"/>
              </a:ext>
            </a:extLst>
          </p:cNvPr>
          <p:cNvSpPr/>
          <p:nvPr userDrawn="1"/>
        </p:nvSpPr>
        <p:spPr>
          <a:xfrm>
            <a:off x="-1" y="2998308"/>
            <a:ext cx="12191999" cy="3656014"/>
          </a:xfrm>
          <a:custGeom>
            <a:avLst/>
            <a:gdLst>
              <a:gd name="connsiteX0" fmla="*/ 6096002 w 12191999"/>
              <a:gd name="connsiteY0" fmla="*/ 0 h 3656014"/>
              <a:gd name="connsiteX1" fmla="*/ 11517301 w 12191999"/>
              <a:gd name="connsiteY1" fmla="*/ 568339 h 3656014"/>
              <a:gd name="connsiteX2" fmla="*/ 12191999 w 12191999"/>
              <a:gd name="connsiteY2" fmla="*/ 741496 h 3656014"/>
              <a:gd name="connsiteX3" fmla="*/ 12191999 w 12191999"/>
              <a:gd name="connsiteY3" fmla="*/ 3656014 h 3656014"/>
              <a:gd name="connsiteX4" fmla="*/ 0 w 12191999"/>
              <a:gd name="connsiteY4" fmla="*/ 3656014 h 3656014"/>
              <a:gd name="connsiteX5" fmla="*/ 0 w 12191999"/>
              <a:gd name="connsiteY5" fmla="*/ 741497 h 3656014"/>
              <a:gd name="connsiteX6" fmla="*/ 674702 w 12191999"/>
              <a:gd name="connsiteY6" fmla="*/ 568339 h 3656014"/>
              <a:gd name="connsiteX7" fmla="*/ 6096002 w 12191999"/>
              <a:gd name="connsiteY7" fmla="*/ 0 h 3656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3656014">
                <a:moveTo>
                  <a:pt x="6096002" y="0"/>
                </a:moveTo>
                <a:cubicBezTo>
                  <a:pt x="8104174" y="0"/>
                  <a:pt x="9969760" y="209519"/>
                  <a:pt x="11517301" y="568339"/>
                </a:cubicBezTo>
                <a:lnTo>
                  <a:pt x="12191999" y="741496"/>
                </a:lnTo>
                <a:lnTo>
                  <a:pt x="12191999" y="3656014"/>
                </a:lnTo>
                <a:lnTo>
                  <a:pt x="0" y="3656014"/>
                </a:lnTo>
                <a:lnTo>
                  <a:pt x="0" y="741497"/>
                </a:lnTo>
                <a:lnTo>
                  <a:pt x="674702" y="568339"/>
                </a:lnTo>
                <a:cubicBezTo>
                  <a:pt x="2222243" y="209519"/>
                  <a:pt x="4087830" y="0"/>
                  <a:pt x="609600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ea"/>
            </a:endParaRPr>
          </a:p>
        </p:txBody>
      </p:sp>
      <p:sp>
        <p:nvSpPr>
          <p:cNvPr id="50" name="任意多边形: 形状 83">
            <a:extLst>
              <a:ext uri="{FF2B5EF4-FFF2-40B4-BE49-F238E27FC236}">
                <a16:creationId xmlns:a16="http://schemas.microsoft.com/office/drawing/2014/main" id="{BF5A8484-2D5B-4F59-A3A8-5B9369A9154A}"/>
              </a:ext>
            </a:extLst>
          </p:cNvPr>
          <p:cNvSpPr/>
          <p:nvPr userDrawn="1"/>
        </p:nvSpPr>
        <p:spPr>
          <a:xfrm>
            <a:off x="-2" y="3019587"/>
            <a:ext cx="12191999" cy="3656014"/>
          </a:xfrm>
          <a:custGeom>
            <a:avLst/>
            <a:gdLst>
              <a:gd name="connsiteX0" fmla="*/ 6096002 w 12191999"/>
              <a:gd name="connsiteY0" fmla="*/ 0 h 3656014"/>
              <a:gd name="connsiteX1" fmla="*/ 11517301 w 12191999"/>
              <a:gd name="connsiteY1" fmla="*/ 568339 h 3656014"/>
              <a:gd name="connsiteX2" fmla="*/ 12191999 w 12191999"/>
              <a:gd name="connsiteY2" fmla="*/ 741496 h 3656014"/>
              <a:gd name="connsiteX3" fmla="*/ 12191999 w 12191999"/>
              <a:gd name="connsiteY3" fmla="*/ 3656014 h 3656014"/>
              <a:gd name="connsiteX4" fmla="*/ 0 w 12191999"/>
              <a:gd name="connsiteY4" fmla="*/ 3656014 h 3656014"/>
              <a:gd name="connsiteX5" fmla="*/ 0 w 12191999"/>
              <a:gd name="connsiteY5" fmla="*/ 741497 h 3656014"/>
              <a:gd name="connsiteX6" fmla="*/ 674702 w 12191999"/>
              <a:gd name="connsiteY6" fmla="*/ 568339 h 3656014"/>
              <a:gd name="connsiteX7" fmla="*/ 6096002 w 12191999"/>
              <a:gd name="connsiteY7" fmla="*/ 0 h 3656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3656014">
                <a:moveTo>
                  <a:pt x="6096002" y="0"/>
                </a:moveTo>
                <a:cubicBezTo>
                  <a:pt x="8104174" y="0"/>
                  <a:pt x="9969760" y="209519"/>
                  <a:pt x="11517301" y="568339"/>
                </a:cubicBezTo>
                <a:lnTo>
                  <a:pt x="12191999" y="741496"/>
                </a:lnTo>
                <a:lnTo>
                  <a:pt x="12191999" y="3656014"/>
                </a:lnTo>
                <a:lnTo>
                  <a:pt x="0" y="3656014"/>
                </a:lnTo>
                <a:lnTo>
                  <a:pt x="0" y="741497"/>
                </a:lnTo>
                <a:lnTo>
                  <a:pt x="674702" y="568339"/>
                </a:lnTo>
                <a:cubicBezTo>
                  <a:pt x="2222243" y="209519"/>
                  <a:pt x="4087830" y="0"/>
                  <a:pt x="609600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ea"/>
            </a:endParaRPr>
          </a:p>
        </p:txBody>
      </p:sp>
      <p:sp>
        <p:nvSpPr>
          <p:cNvPr id="102" name="任意多边形: 形状 101">
            <a:extLst>
              <a:ext uri="{FF2B5EF4-FFF2-40B4-BE49-F238E27FC236}">
                <a16:creationId xmlns:a16="http://schemas.microsoft.com/office/drawing/2014/main" id="{0EDC3667-87B7-4232-9F74-2F0E9CE7574F}"/>
              </a:ext>
            </a:extLst>
          </p:cNvPr>
          <p:cNvSpPr/>
          <p:nvPr userDrawn="1"/>
        </p:nvSpPr>
        <p:spPr>
          <a:xfrm rot="2676034">
            <a:off x="-1681418" y="5021332"/>
            <a:ext cx="3362838" cy="3410056"/>
          </a:xfrm>
          <a:custGeom>
            <a:avLst/>
            <a:gdLst>
              <a:gd name="connsiteX0" fmla="*/ 0 w 3362838"/>
              <a:gd name="connsiteY0" fmla="*/ 0 h 3410056"/>
              <a:gd name="connsiteX1" fmla="*/ 3362838 w 3362838"/>
              <a:gd name="connsiteY1" fmla="*/ 3410056 h 3410056"/>
              <a:gd name="connsiteX2" fmla="*/ 3362837 w 3362838"/>
              <a:gd name="connsiteY2" fmla="*/ 3410056 h 3410056"/>
              <a:gd name="connsiteX3" fmla="*/ 0 w 3362838"/>
              <a:gd name="connsiteY3" fmla="*/ 1 h 34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2838" h="3410056">
                <a:moveTo>
                  <a:pt x="0" y="0"/>
                </a:moveTo>
                <a:lnTo>
                  <a:pt x="3362838" y="3410056"/>
                </a:lnTo>
                <a:lnTo>
                  <a:pt x="3362837" y="3410056"/>
                </a:lnTo>
                <a:lnTo>
                  <a:pt x="0" y="1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84" name="任意多边形: 形状 83">
            <a:extLst>
              <a:ext uri="{FF2B5EF4-FFF2-40B4-BE49-F238E27FC236}">
                <a16:creationId xmlns:a16="http://schemas.microsoft.com/office/drawing/2014/main" id="{BF5A8484-2D5B-4F59-A3A8-5B9369A9154A}"/>
              </a:ext>
            </a:extLst>
          </p:cNvPr>
          <p:cNvSpPr/>
          <p:nvPr userDrawn="1"/>
        </p:nvSpPr>
        <p:spPr>
          <a:xfrm>
            <a:off x="1" y="3201986"/>
            <a:ext cx="12191999" cy="3656014"/>
          </a:xfrm>
          <a:custGeom>
            <a:avLst/>
            <a:gdLst>
              <a:gd name="connsiteX0" fmla="*/ 6096002 w 12191999"/>
              <a:gd name="connsiteY0" fmla="*/ 0 h 3656014"/>
              <a:gd name="connsiteX1" fmla="*/ 11517301 w 12191999"/>
              <a:gd name="connsiteY1" fmla="*/ 568339 h 3656014"/>
              <a:gd name="connsiteX2" fmla="*/ 12191999 w 12191999"/>
              <a:gd name="connsiteY2" fmla="*/ 741496 h 3656014"/>
              <a:gd name="connsiteX3" fmla="*/ 12191999 w 12191999"/>
              <a:gd name="connsiteY3" fmla="*/ 3656014 h 3656014"/>
              <a:gd name="connsiteX4" fmla="*/ 0 w 12191999"/>
              <a:gd name="connsiteY4" fmla="*/ 3656014 h 3656014"/>
              <a:gd name="connsiteX5" fmla="*/ 0 w 12191999"/>
              <a:gd name="connsiteY5" fmla="*/ 741497 h 3656014"/>
              <a:gd name="connsiteX6" fmla="*/ 674702 w 12191999"/>
              <a:gd name="connsiteY6" fmla="*/ 568339 h 3656014"/>
              <a:gd name="connsiteX7" fmla="*/ 6096002 w 12191999"/>
              <a:gd name="connsiteY7" fmla="*/ 0 h 3656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3656014">
                <a:moveTo>
                  <a:pt x="6096002" y="0"/>
                </a:moveTo>
                <a:cubicBezTo>
                  <a:pt x="8104174" y="0"/>
                  <a:pt x="9969760" y="209519"/>
                  <a:pt x="11517301" y="568339"/>
                </a:cubicBezTo>
                <a:lnTo>
                  <a:pt x="12191999" y="741496"/>
                </a:lnTo>
                <a:lnTo>
                  <a:pt x="12191999" y="3656014"/>
                </a:lnTo>
                <a:lnTo>
                  <a:pt x="0" y="3656014"/>
                </a:lnTo>
                <a:lnTo>
                  <a:pt x="0" y="741497"/>
                </a:lnTo>
                <a:lnTo>
                  <a:pt x="674702" y="568339"/>
                </a:lnTo>
                <a:cubicBezTo>
                  <a:pt x="2222243" y="209519"/>
                  <a:pt x="4087830" y="0"/>
                  <a:pt x="609600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ea"/>
            </a:endParaRPr>
          </a:p>
        </p:txBody>
      </p:sp>
      <p:sp>
        <p:nvSpPr>
          <p:cNvPr id="48" name="标题 47">
            <a:extLst>
              <a:ext uri="{FF2B5EF4-FFF2-40B4-BE49-F238E27FC236}">
                <a16:creationId xmlns:a16="http://schemas.microsoft.com/office/drawing/2014/main" id="{253B7C5E-3F08-4EBF-9056-30949C85AEF8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5938" y="3758091"/>
            <a:ext cx="11160124" cy="132343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lvl1pPr algn="ctr">
              <a:lnSpc>
                <a:spcPct val="100000"/>
              </a:lnSpc>
              <a:defRPr lang="zh-CN" altLang="en-US" sz="4000" b="1" spc="100" dirty="0">
                <a:solidFill>
                  <a:schemeClr val="tx1"/>
                </a:solidFill>
                <a:latin typeface="+mn-ea"/>
                <a:ea typeface="+mn-ea"/>
                <a:cs typeface="+mn-ea"/>
              </a:defRPr>
            </a:lvl1pPr>
          </a:lstStyle>
          <a:p>
            <a:pPr marL="0" lvl="0"/>
            <a:r>
              <a:rPr lang="zh-CN" altLang="en-US" dirty="0"/>
              <a:t>北京理工大学</a:t>
            </a:r>
            <a:br>
              <a:rPr lang="zh-CN" altLang="en-US" dirty="0"/>
            </a:br>
            <a:r>
              <a:rPr lang="zh-CN" altLang="en-US" dirty="0"/>
              <a:t>毕业设计论文答辩模板</a:t>
            </a:r>
          </a:p>
        </p:txBody>
      </p:sp>
      <p:sp>
        <p:nvSpPr>
          <p:cNvPr id="38" name="文本占位符 53">
            <a:extLst>
              <a:ext uri="{FF2B5EF4-FFF2-40B4-BE49-F238E27FC236}">
                <a16:creationId xmlns:a16="http://schemas.microsoft.com/office/drawing/2014/main" id="{6465F7BF-7316-4A2A-9ECF-AB9E637FFCF4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2141362" y="5528219"/>
            <a:ext cx="7909277" cy="372410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>
            <a:lvl1pPr marL="0" indent="0" algn="ctr">
              <a:lnSpc>
                <a:spcPct val="130000"/>
              </a:lnSpc>
              <a:buNone/>
              <a:defRPr lang="zh-CN" altLang="en-US" sz="1400" spc="1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>
              <a:lnSpc>
                <a:spcPct val="130000"/>
              </a:lnSpc>
            </a:pPr>
            <a:r>
              <a:rPr lang="zh-CN" altLang="en-US" dirty="0"/>
              <a:t>答辩人：北小理　　　导　师： 京小工　　　时　间：</a:t>
            </a:r>
            <a:r>
              <a:rPr lang="en-US" altLang="zh-CN" dirty="0"/>
              <a:t>XXX</a:t>
            </a:r>
            <a:endParaRPr lang="zh-CN" altLang="en-US" dirty="0"/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598AF966-7C79-45DC-9C70-AB081DBECE7D}"/>
              </a:ext>
            </a:extLst>
          </p:cNvPr>
          <p:cNvCxnSpPr>
            <a:cxnSpLocks/>
          </p:cNvCxnSpPr>
          <p:nvPr userDrawn="1"/>
        </p:nvCxnSpPr>
        <p:spPr>
          <a:xfrm>
            <a:off x="2108522" y="5295418"/>
            <a:ext cx="7974957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6200" y="944838"/>
            <a:ext cx="4510874" cy="1262604"/>
          </a:xfrm>
          <a:prstGeom prst="rect">
            <a:avLst/>
          </a:prstGeom>
        </p:spPr>
      </p:pic>
      <p:sp>
        <p:nvSpPr>
          <p:cNvPr id="51" name="文本框 50"/>
          <p:cNvSpPr txBox="1"/>
          <p:nvPr userDrawn="1"/>
        </p:nvSpPr>
        <p:spPr>
          <a:xfrm>
            <a:off x="150844" y="6088688"/>
            <a:ext cx="2156520" cy="617431"/>
          </a:xfrm>
          <a:prstGeom prst="rect">
            <a:avLst/>
          </a:prstGeom>
          <a:noFill/>
          <a:ln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100" normalizeH="0" baseline="0" noProof="0" dirty="0">
                <a:ln>
                  <a:noFill/>
                </a:ln>
                <a:solidFill>
                  <a:srgbClr val="A2A2A2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BIT</a:t>
            </a:r>
            <a:r>
              <a:rPr kumimoji="0" lang="en-US" altLang="zh-CN" sz="1400" b="0" i="0" u="none" strike="noStrike" kern="1200" cap="none" spc="100" normalizeH="0" baseline="0" noProof="0" dirty="0">
                <a:ln>
                  <a:noFill/>
                </a:ln>
                <a:solidFill>
                  <a:srgbClr val="A2A2A2"/>
                </a:solidFill>
                <a:effectLst/>
                <a:uLnTx/>
                <a:uFillTx/>
                <a:latin typeface="微软雅黑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1400" b="1" i="0" u="none" strike="noStrike" kern="1200" cap="none" spc="100" normalizeH="0" baseline="0" noProof="0" dirty="0">
                <a:ln>
                  <a:noFill/>
                </a:ln>
                <a:solidFill>
                  <a:srgbClr val="A2A2A2"/>
                </a:solidFill>
                <a:effectLst/>
                <a:uLnTx/>
                <a:uFillTx/>
                <a:latin typeface="微软雅黑"/>
                <a:ea typeface="微软雅黑" panose="020B0503020204020204" pitchFamily="34" charset="-122"/>
                <a:cs typeface="+mn-cs"/>
              </a:rPr>
              <a:t>|</a:t>
            </a:r>
            <a:r>
              <a:rPr kumimoji="0" lang="en-US" altLang="zh-CN" sz="1400" b="0" i="0" u="none" strike="noStrike" kern="1200" cap="none" spc="100" normalizeH="0" baseline="0" noProof="0" dirty="0">
                <a:ln>
                  <a:noFill/>
                </a:ln>
                <a:solidFill>
                  <a:srgbClr val="A2A2A2"/>
                </a:solidFill>
                <a:effectLst/>
                <a:uLnTx/>
                <a:uFillTx/>
                <a:latin typeface="微软雅黑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1400" b="1" i="0" u="none" strike="noStrike" kern="1200" cap="none" spc="100" normalizeH="0" baseline="0" noProof="0" dirty="0">
                <a:ln>
                  <a:noFill/>
                </a:ln>
                <a:solidFill>
                  <a:srgbClr val="A2A2A2"/>
                </a:solidFill>
                <a:effectLst/>
                <a:uLnTx/>
                <a:uFillTx/>
                <a:latin typeface="微软雅黑"/>
                <a:ea typeface="微软雅黑" panose="020B0503020204020204" pitchFamily="34" charset="-122"/>
                <a:cs typeface="+mn-cs"/>
              </a:rPr>
              <a:t>SINCE 1940</a:t>
            </a:r>
            <a:endParaRPr kumimoji="0" lang="zh-CN" altLang="en-US" sz="1400" b="1" i="0" u="none" strike="noStrike" kern="1200" cap="none" spc="100" normalizeH="0" baseline="0" noProof="0" dirty="0">
              <a:ln>
                <a:noFill/>
              </a:ln>
              <a:solidFill>
                <a:srgbClr val="A2A2A2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grpSp>
        <p:nvGrpSpPr>
          <p:cNvPr id="3" name="组合 2"/>
          <p:cNvGrpSpPr/>
          <p:nvPr userDrawn="1"/>
        </p:nvGrpSpPr>
        <p:grpSpPr>
          <a:xfrm>
            <a:off x="10272478" y="6308389"/>
            <a:ext cx="1629576" cy="198576"/>
            <a:chOff x="10272478" y="6308389"/>
            <a:chExt cx="1629576" cy="198576"/>
          </a:xfrm>
        </p:grpSpPr>
        <p:grpSp>
          <p:nvGrpSpPr>
            <p:cNvPr id="40" name="组合 39"/>
            <p:cNvGrpSpPr/>
            <p:nvPr userDrawn="1"/>
          </p:nvGrpSpPr>
          <p:grpSpPr>
            <a:xfrm>
              <a:off x="11216726" y="6310650"/>
              <a:ext cx="685328" cy="194486"/>
              <a:chOff x="2373567" y="1096524"/>
              <a:chExt cx="2578404" cy="731714"/>
            </a:xfrm>
          </p:grpSpPr>
          <p:sp>
            <p:nvSpPr>
              <p:cNvPr id="70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1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6" y="1237050"/>
                <a:ext cx="331665" cy="499208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72" name="组合 71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solidFill>
                <a:schemeClr val="accent3"/>
              </a:solidFill>
            </p:grpSpPr>
            <p:sp>
              <p:nvSpPr>
                <p:cNvPr id="77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78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73" name="组合 72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solidFill>
                <a:schemeClr val="accent3"/>
              </a:solidFill>
            </p:grpSpPr>
            <p:sp>
              <p:nvSpPr>
                <p:cNvPr id="74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75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76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41" name="组合 40"/>
            <p:cNvGrpSpPr/>
            <p:nvPr userDrawn="1"/>
          </p:nvGrpSpPr>
          <p:grpSpPr>
            <a:xfrm>
              <a:off x="10272478" y="6308389"/>
              <a:ext cx="721622" cy="198576"/>
              <a:chOff x="2372715" y="161759"/>
              <a:chExt cx="2714952" cy="747103"/>
            </a:xfrm>
          </p:grpSpPr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solidFill>
                <a:schemeClr val="accent3"/>
              </a:solidFill>
            </p:grpSpPr>
            <p:sp>
              <p:nvSpPr>
                <p:cNvPr id="68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9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43" name="组合 42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solidFill>
                <a:schemeClr val="accent3"/>
              </a:solidFill>
            </p:grpSpPr>
            <p:sp>
              <p:nvSpPr>
                <p:cNvPr id="66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7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solidFill>
                <a:schemeClr val="accent3"/>
              </a:solidFill>
            </p:grpSpPr>
            <p:sp>
              <p:nvSpPr>
                <p:cNvPr id="63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4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5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45" name="组合 44"/>
              <p:cNvGrpSpPr/>
              <p:nvPr/>
            </p:nvGrpSpPr>
            <p:grpSpPr>
              <a:xfrm>
                <a:off x="4613354" y="313344"/>
                <a:ext cx="474313" cy="479486"/>
                <a:chOff x="11893474" y="1994534"/>
                <a:chExt cx="286683" cy="289808"/>
              </a:xfrm>
              <a:solidFill>
                <a:schemeClr val="accent3"/>
              </a:solidFill>
            </p:grpSpPr>
            <p:sp>
              <p:nvSpPr>
                <p:cNvPr id="46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099" y="1994534"/>
                  <a:ext cx="204058" cy="285679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7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74" y="2009126"/>
                  <a:ext cx="109877" cy="275216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855409212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样式2-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-矩形 7">
            <a:extLst>
              <a:ext uri="{FF2B5EF4-FFF2-40B4-BE49-F238E27FC236}">
                <a16:creationId xmlns:a16="http://schemas.microsoft.com/office/drawing/2014/main" id="{EEC7E5F7-20FD-444B-9E6C-FF353F66717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PA-矩形 7">
            <a:extLst>
              <a:ext uri="{FF2B5EF4-FFF2-40B4-BE49-F238E27FC236}">
                <a16:creationId xmlns:a16="http://schemas.microsoft.com/office/drawing/2014/main" id="{59644A98-44CE-4FDE-8172-3327AAE72C4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522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任意多边形: 形状 19">
            <a:extLst>
              <a:ext uri="{FF2B5EF4-FFF2-40B4-BE49-F238E27FC236}">
                <a16:creationId xmlns:a16="http://schemas.microsoft.com/office/drawing/2014/main" id="{17BF7535-8F01-44D8-BF44-00C5CD915389}"/>
              </a:ext>
            </a:extLst>
          </p:cNvPr>
          <p:cNvSpPr/>
          <p:nvPr userDrawn="1"/>
        </p:nvSpPr>
        <p:spPr>
          <a:xfrm flipH="1" flipV="1">
            <a:off x="4442085" y="3759199"/>
            <a:ext cx="3307830" cy="2335892"/>
          </a:xfrm>
          <a:custGeom>
            <a:avLst/>
            <a:gdLst>
              <a:gd name="connsiteX0" fmla="*/ 3162300 w 3162300"/>
              <a:gd name="connsiteY0" fmla="*/ 2147409 h 2147409"/>
              <a:gd name="connsiteX1" fmla="*/ 0 w 3162300"/>
              <a:gd name="connsiteY1" fmla="*/ 2147409 h 2147409"/>
              <a:gd name="connsiteX2" fmla="*/ 0 w 3162300"/>
              <a:gd name="connsiteY2" fmla="*/ 1565265 h 2147409"/>
              <a:gd name="connsiteX3" fmla="*/ 0 w 3162300"/>
              <a:gd name="connsiteY3" fmla="*/ 1544697 h 2147409"/>
              <a:gd name="connsiteX4" fmla="*/ 0 w 3162300"/>
              <a:gd name="connsiteY4" fmla="*/ 0 h 2147409"/>
              <a:gd name="connsiteX5" fmla="*/ 1585774 w 3162300"/>
              <a:gd name="connsiteY5" fmla="*/ 1112898 h 2147409"/>
              <a:gd name="connsiteX6" fmla="*/ 3162300 w 3162300"/>
              <a:gd name="connsiteY6" fmla="*/ 0 h 2147409"/>
              <a:gd name="connsiteX7" fmla="*/ 3162300 w 3162300"/>
              <a:gd name="connsiteY7" fmla="*/ 1544697 h 2147409"/>
              <a:gd name="connsiteX8" fmla="*/ 3162300 w 3162300"/>
              <a:gd name="connsiteY8" fmla="*/ 1565265 h 2147409"/>
              <a:gd name="connsiteX0" fmla="*/ 0 w 3162300"/>
              <a:gd name="connsiteY0" fmla="*/ 2147409 h 2238849"/>
              <a:gd name="connsiteX1" fmla="*/ 0 w 3162300"/>
              <a:gd name="connsiteY1" fmla="*/ 1565265 h 2238849"/>
              <a:gd name="connsiteX2" fmla="*/ 0 w 3162300"/>
              <a:gd name="connsiteY2" fmla="*/ 1544697 h 2238849"/>
              <a:gd name="connsiteX3" fmla="*/ 0 w 3162300"/>
              <a:gd name="connsiteY3" fmla="*/ 0 h 2238849"/>
              <a:gd name="connsiteX4" fmla="*/ 1585774 w 3162300"/>
              <a:gd name="connsiteY4" fmla="*/ 1112898 h 2238849"/>
              <a:gd name="connsiteX5" fmla="*/ 3162300 w 3162300"/>
              <a:gd name="connsiteY5" fmla="*/ 0 h 2238849"/>
              <a:gd name="connsiteX6" fmla="*/ 3162300 w 3162300"/>
              <a:gd name="connsiteY6" fmla="*/ 1544697 h 2238849"/>
              <a:gd name="connsiteX7" fmla="*/ 3162300 w 3162300"/>
              <a:gd name="connsiteY7" fmla="*/ 1565265 h 2238849"/>
              <a:gd name="connsiteX8" fmla="*/ 3162300 w 3162300"/>
              <a:gd name="connsiteY8" fmla="*/ 2147409 h 2238849"/>
              <a:gd name="connsiteX9" fmla="*/ 91440 w 3162300"/>
              <a:gd name="connsiteY9" fmla="*/ 2238849 h 2238849"/>
              <a:gd name="connsiteX0" fmla="*/ 0 w 3162300"/>
              <a:gd name="connsiteY0" fmla="*/ 2147409 h 2147409"/>
              <a:gd name="connsiteX1" fmla="*/ 0 w 3162300"/>
              <a:gd name="connsiteY1" fmla="*/ 1565265 h 2147409"/>
              <a:gd name="connsiteX2" fmla="*/ 0 w 3162300"/>
              <a:gd name="connsiteY2" fmla="*/ 1544697 h 2147409"/>
              <a:gd name="connsiteX3" fmla="*/ 0 w 3162300"/>
              <a:gd name="connsiteY3" fmla="*/ 0 h 2147409"/>
              <a:gd name="connsiteX4" fmla="*/ 1585774 w 3162300"/>
              <a:gd name="connsiteY4" fmla="*/ 1112898 h 2147409"/>
              <a:gd name="connsiteX5" fmla="*/ 3162300 w 3162300"/>
              <a:gd name="connsiteY5" fmla="*/ 0 h 2147409"/>
              <a:gd name="connsiteX6" fmla="*/ 3162300 w 3162300"/>
              <a:gd name="connsiteY6" fmla="*/ 1544697 h 2147409"/>
              <a:gd name="connsiteX7" fmla="*/ 3162300 w 3162300"/>
              <a:gd name="connsiteY7" fmla="*/ 1565265 h 2147409"/>
              <a:gd name="connsiteX8" fmla="*/ 3162300 w 3162300"/>
              <a:gd name="connsiteY8" fmla="*/ 2147409 h 2147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2300" h="2147409">
                <a:moveTo>
                  <a:pt x="0" y="2147409"/>
                </a:moveTo>
                <a:lnTo>
                  <a:pt x="0" y="1565265"/>
                </a:lnTo>
                <a:lnTo>
                  <a:pt x="0" y="1544697"/>
                </a:lnTo>
                <a:lnTo>
                  <a:pt x="0" y="0"/>
                </a:lnTo>
                <a:lnTo>
                  <a:pt x="1585774" y="1112898"/>
                </a:lnTo>
                <a:lnTo>
                  <a:pt x="3162300" y="0"/>
                </a:lnTo>
                <a:lnTo>
                  <a:pt x="3162300" y="1544697"/>
                </a:lnTo>
                <a:lnTo>
                  <a:pt x="3162300" y="1565265"/>
                </a:lnTo>
                <a:lnTo>
                  <a:pt x="3162300" y="2147409"/>
                </a:ln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3">
            <a:extLst>
              <a:ext uri="{FF2B5EF4-FFF2-40B4-BE49-F238E27FC236}">
                <a16:creationId xmlns:a16="http://schemas.microsoft.com/office/drawing/2014/main" id="{65B2E1B6-E350-4024-A69C-C064D4BB9540}"/>
              </a:ext>
            </a:extLst>
          </p:cNvPr>
          <p:cNvSpPr/>
          <p:nvPr userDrawn="1"/>
        </p:nvSpPr>
        <p:spPr>
          <a:xfrm>
            <a:off x="4442085" y="1015093"/>
            <a:ext cx="3307830" cy="1428368"/>
          </a:xfrm>
          <a:custGeom>
            <a:avLst/>
            <a:gdLst>
              <a:gd name="connsiteX0" fmla="*/ 0 w 3162300"/>
              <a:gd name="connsiteY0" fmla="*/ 0 h 1871961"/>
              <a:gd name="connsiteX1" fmla="*/ 3162300 w 3162300"/>
              <a:gd name="connsiteY1" fmla="*/ 0 h 1871961"/>
              <a:gd name="connsiteX2" fmla="*/ 3162300 w 3162300"/>
              <a:gd name="connsiteY2" fmla="*/ 1871961 h 1871961"/>
              <a:gd name="connsiteX3" fmla="*/ 0 w 3162300"/>
              <a:gd name="connsiteY3" fmla="*/ 1871961 h 1871961"/>
              <a:gd name="connsiteX4" fmla="*/ 0 w 3162300"/>
              <a:gd name="connsiteY4" fmla="*/ 0 h 1871961"/>
              <a:gd name="connsiteX0" fmla="*/ 0 w 3162300"/>
              <a:gd name="connsiteY0" fmla="*/ 1871961 h 1963401"/>
              <a:gd name="connsiteX1" fmla="*/ 0 w 3162300"/>
              <a:gd name="connsiteY1" fmla="*/ 0 h 1963401"/>
              <a:gd name="connsiteX2" fmla="*/ 3162300 w 3162300"/>
              <a:gd name="connsiteY2" fmla="*/ 0 h 1963401"/>
              <a:gd name="connsiteX3" fmla="*/ 3162300 w 3162300"/>
              <a:gd name="connsiteY3" fmla="*/ 1871961 h 1963401"/>
              <a:gd name="connsiteX4" fmla="*/ 91440 w 3162300"/>
              <a:gd name="connsiteY4" fmla="*/ 1963401 h 1963401"/>
              <a:gd name="connsiteX0" fmla="*/ 0 w 3162300"/>
              <a:gd name="connsiteY0" fmla="*/ 1871961 h 1871961"/>
              <a:gd name="connsiteX1" fmla="*/ 0 w 3162300"/>
              <a:gd name="connsiteY1" fmla="*/ 0 h 1871961"/>
              <a:gd name="connsiteX2" fmla="*/ 3162300 w 3162300"/>
              <a:gd name="connsiteY2" fmla="*/ 0 h 1871961"/>
              <a:gd name="connsiteX3" fmla="*/ 3162300 w 3162300"/>
              <a:gd name="connsiteY3" fmla="*/ 1871961 h 187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2300" h="1871961">
                <a:moveTo>
                  <a:pt x="0" y="1871961"/>
                </a:moveTo>
                <a:lnTo>
                  <a:pt x="0" y="0"/>
                </a:lnTo>
                <a:lnTo>
                  <a:pt x="3162300" y="0"/>
                </a:lnTo>
                <a:lnTo>
                  <a:pt x="3162300" y="1871961"/>
                </a:ln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等腰三角形 11">
            <a:extLst>
              <a:ext uri="{FF2B5EF4-FFF2-40B4-BE49-F238E27FC236}">
                <a16:creationId xmlns:a16="http://schemas.microsoft.com/office/drawing/2014/main" id="{F3B0B805-869F-4D89-BEB0-0E0DA525C8EE}"/>
              </a:ext>
            </a:extLst>
          </p:cNvPr>
          <p:cNvSpPr/>
          <p:nvPr userDrawn="1"/>
        </p:nvSpPr>
        <p:spPr>
          <a:xfrm flipV="1">
            <a:off x="6007269" y="3832178"/>
            <a:ext cx="177462" cy="152984"/>
          </a:xfrm>
          <a:prstGeom prst="triangl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4749" y="1401223"/>
            <a:ext cx="2256308" cy="63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135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目录样式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67"/>
            <a:ext cx="5022689" cy="6857433"/>
          </a:xfrm>
          <a:prstGeom prst="rect">
            <a:avLst/>
          </a:prstGeom>
        </p:spPr>
      </p:pic>
      <p:sp>
        <p:nvSpPr>
          <p:cNvPr id="3" name="矩形 白1">
            <a:extLst>
              <a:ext uri="{FF2B5EF4-FFF2-40B4-BE49-F238E27FC236}">
                <a16:creationId xmlns:a16="http://schemas.microsoft.com/office/drawing/2014/main" id="{7A935A22-FEEB-4B78-9916-163644E822AB}"/>
              </a:ext>
            </a:extLst>
          </p:cNvPr>
          <p:cNvSpPr/>
          <p:nvPr userDrawn="1"/>
        </p:nvSpPr>
        <p:spPr>
          <a:xfrm rot="5400000">
            <a:off x="-917658" y="918223"/>
            <a:ext cx="6858002" cy="5022690"/>
          </a:xfrm>
          <a:prstGeom prst="rect">
            <a:avLst/>
          </a:prstGeom>
          <a:gradFill flip="none" rotWithShape="1">
            <a:gsLst>
              <a:gs pos="50000">
                <a:schemeClr val="bg1">
                  <a:alpha val="50000"/>
                </a:schemeClr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5200595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样式2-常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577850" y="249067"/>
            <a:ext cx="8643848" cy="4801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zh-CN" altLang="en-US" sz="2800" b="1" baseline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57" name="图片 5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0193" y="252089"/>
            <a:ext cx="1969223" cy="432990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-9524" y="122428"/>
            <a:ext cx="559928" cy="699303"/>
            <a:chOff x="-9524" y="122428"/>
            <a:chExt cx="559928" cy="699303"/>
          </a:xfrm>
        </p:grpSpPr>
        <p:sp>
          <p:nvSpPr>
            <p:cNvPr id="85" name="任意多边形: 形状 56">
              <a:extLst>
                <a:ext uri="{FF2B5EF4-FFF2-40B4-BE49-F238E27FC236}">
                  <a16:creationId xmlns:a16="http://schemas.microsoft.com/office/drawing/2014/main" id="{77A3E9FF-E8D6-4864-AD9A-BC3E704158E7}"/>
                </a:ext>
              </a:extLst>
            </p:cNvPr>
            <p:cNvSpPr/>
            <p:nvPr userDrawn="1"/>
          </p:nvSpPr>
          <p:spPr>
            <a:xfrm>
              <a:off x="-9524" y="122428"/>
              <a:ext cx="559928" cy="699303"/>
            </a:xfrm>
            <a:custGeom>
              <a:avLst/>
              <a:gdLst>
                <a:gd name="connsiteX0" fmla="*/ 0 w 436410"/>
                <a:gd name="connsiteY0" fmla="*/ 0 h 895350"/>
                <a:gd name="connsiteX1" fmla="*/ 436410 w 436410"/>
                <a:gd name="connsiteY1" fmla="*/ 0 h 895350"/>
                <a:gd name="connsiteX2" fmla="*/ 250915 w 436410"/>
                <a:gd name="connsiteY2" fmla="*/ 895350 h 895350"/>
                <a:gd name="connsiteX3" fmla="*/ 0 w 436410"/>
                <a:gd name="connsiteY3" fmla="*/ 895350 h 89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6410" h="895350">
                  <a:moveTo>
                    <a:pt x="0" y="0"/>
                  </a:moveTo>
                  <a:lnTo>
                    <a:pt x="436410" y="0"/>
                  </a:lnTo>
                  <a:lnTo>
                    <a:pt x="250915" y="895350"/>
                  </a:lnTo>
                  <a:lnTo>
                    <a:pt x="0" y="8953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任意多边形: 形状 57">
              <a:extLst>
                <a:ext uri="{FF2B5EF4-FFF2-40B4-BE49-F238E27FC236}">
                  <a16:creationId xmlns:a16="http://schemas.microsoft.com/office/drawing/2014/main" id="{0B39D90D-B980-4ADB-95FB-F043B008E76D}"/>
                </a:ext>
              </a:extLst>
            </p:cNvPr>
            <p:cNvSpPr/>
            <p:nvPr userDrawn="1"/>
          </p:nvSpPr>
          <p:spPr>
            <a:xfrm>
              <a:off x="417309" y="379233"/>
              <a:ext cx="96622" cy="221903"/>
            </a:xfrm>
            <a:custGeom>
              <a:avLst/>
              <a:gdLst>
                <a:gd name="connsiteX0" fmla="*/ 144879 w 185359"/>
                <a:gd name="connsiteY0" fmla="*/ 0 h 699303"/>
                <a:gd name="connsiteX1" fmla="*/ 185359 w 185359"/>
                <a:gd name="connsiteY1" fmla="*/ 0 h 699303"/>
                <a:gd name="connsiteX2" fmla="*/ 40480 w 185359"/>
                <a:gd name="connsiteY2" fmla="*/ 699303 h 699303"/>
                <a:gd name="connsiteX3" fmla="*/ 0 w 185359"/>
                <a:gd name="connsiteY3" fmla="*/ 699303 h 699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359" h="699303">
                  <a:moveTo>
                    <a:pt x="144879" y="0"/>
                  </a:moveTo>
                  <a:lnTo>
                    <a:pt x="185359" y="0"/>
                  </a:lnTo>
                  <a:lnTo>
                    <a:pt x="40480" y="699303"/>
                  </a:lnTo>
                  <a:lnTo>
                    <a:pt x="0" y="699303"/>
                  </a:ln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87" name="直接连接符 86">
            <a:extLst>
              <a:ext uri="{FF2B5EF4-FFF2-40B4-BE49-F238E27FC236}">
                <a16:creationId xmlns:a16="http://schemas.microsoft.com/office/drawing/2014/main" id="{1375EC85-F9E6-44D2-9F15-53B5B6F75476}"/>
              </a:ext>
            </a:extLst>
          </p:cNvPr>
          <p:cNvCxnSpPr>
            <a:cxnSpLocks/>
          </p:cNvCxnSpPr>
          <p:nvPr userDrawn="1"/>
        </p:nvCxnSpPr>
        <p:spPr>
          <a:xfrm>
            <a:off x="442913" y="821731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矩形 87">
            <a:extLst>
              <a:ext uri="{FF2B5EF4-FFF2-40B4-BE49-F238E27FC236}">
                <a16:creationId xmlns:a16="http://schemas.microsoft.com/office/drawing/2014/main" id="{CE6666C3-355D-4A5C-A830-6BBD90D5F1FE}"/>
              </a:ext>
            </a:extLst>
          </p:cNvPr>
          <p:cNvSpPr/>
          <p:nvPr userDrawn="1"/>
        </p:nvSpPr>
        <p:spPr>
          <a:xfrm>
            <a:off x="12146281" y="336478"/>
            <a:ext cx="45719" cy="2659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组合 82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84" name="组合 83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104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106" name="组合 105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111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2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7" name="组合 106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108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9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0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89" name="组合 88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91" name="组合 90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102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3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" name="组合 91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100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3" name="组合 92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97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4" name="组合 93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95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48844077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1-常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1550089" y="863157"/>
            <a:ext cx="10318623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11155416" y="6188075"/>
            <a:ext cx="713296" cy="6699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10D966C-9DD4-4144-A316-29077EB905B4}"/>
              </a:ext>
            </a:extLst>
          </p:cNvPr>
          <p:cNvSpPr/>
          <p:nvPr userDrawn="1"/>
        </p:nvSpPr>
        <p:spPr>
          <a:xfrm>
            <a:off x="318632" y="0"/>
            <a:ext cx="1048735" cy="87312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1606550" y="344317"/>
            <a:ext cx="8643848" cy="4801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zh-CN" altLang="en-US" sz="2800" b="1" baseline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318631" y="6188075"/>
            <a:ext cx="10844339" cy="6699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rgbClr val="F2F2F2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10D966C-9DD4-4144-A316-29077EB905B4}"/>
              </a:ext>
            </a:extLst>
          </p:cNvPr>
          <p:cNvSpPr/>
          <p:nvPr userDrawn="1"/>
        </p:nvSpPr>
        <p:spPr>
          <a:xfrm>
            <a:off x="1378908" y="-1612"/>
            <a:ext cx="167082" cy="874737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pic>
        <p:nvPicPr>
          <p:cNvPr id="57" name="图片 5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7818" y="347339"/>
            <a:ext cx="1969223" cy="432990"/>
          </a:xfrm>
          <a:prstGeom prst="rect">
            <a:avLst/>
          </a:prstGeom>
        </p:spPr>
      </p:pic>
      <p:cxnSp>
        <p:nvCxnSpPr>
          <p:cNvPr id="7" name="直接连接符 6"/>
          <p:cNvCxnSpPr/>
          <p:nvPr userDrawn="1"/>
        </p:nvCxnSpPr>
        <p:spPr>
          <a:xfrm>
            <a:off x="1366474" y="-17822"/>
            <a:ext cx="0" cy="107941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 userDrawn="1"/>
        </p:nvCxnSpPr>
        <p:spPr>
          <a:xfrm>
            <a:off x="11155416" y="6119786"/>
            <a:ext cx="0" cy="76063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组合 83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bg1"/>
          </a:solidFill>
        </p:grpSpPr>
        <p:grpSp>
          <p:nvGrpSpPr>
            <p:cNvPr id="85" name="组合 84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100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102" name="组合 101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107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8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3" name="组合 102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104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5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6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86" name="组合 85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87" name="组合 86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98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88" name="组合 87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96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89" name="组合 88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93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0" name="组合 89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91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18586668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1-一段一图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11155416" y="6188075"/>
            <a:ext cx="713296" cy="6699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318631" y="6188075"/>
            <a:ext cx="10844339" cy="6699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rgbClr val="F2F2F2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58" name="直接连接符 57"/>
          <p:cNvCxnSpPr/>
          <p:nvPr userDrawn="1"/>
        </p:nvCxnSpPr>
        <p:spPr>
          <a:xfrm>
            <a:off x="11155416" y="6119786"/>
            <a:ext cx="0" cy="76063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组合 83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bg1"/>
          </a:solidFill>
        </p:grpSpPr>
        <p:grpSp>
          <p:nvGrpSpPr>
            <p:cNvPr id="85" name="组合 84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100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102" name="组合 101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107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8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3" name="组合 102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104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5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6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86" name="组合 85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87" name="组合 86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98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88" name="组合 87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96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89" name="组合 88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93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0" name="组合 89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91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37" name="标题 11">
            <a:extLst>
              <a:ext uri="{FF2B5EF4-FFF2-40B4-BE49-F238E27FC236}">
                <a16:creationId xmlns:a16="http://schemas.microsoft.com/office/drawing/2014/main" id="{F740B2F3-F46E-47AE-8C0D-F561C0D52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600" y="3016800"/>
            <a:ext cx="8643848" cy="7017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lang="zh-CN" altLang="en-US" sz="4400" b="1" baseline="0">
                <a:solidFill>
                  <a:srgbClr val="006C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52976779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1-一段一图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11155416" y="6188075"/>
            <a:ext cx="713296" cy="6699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rgbClr val="F2F2F2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57" name="图片 5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7818" y="347339"/>
            <a:ext cx="1969223" cy="432990"/>
          </a:xfrm>
          <a:prstGeom prst="rect">
            <a:avLst/>
          </a:prstGeom>
        </p:spPr>
      </p:pic>
      <p:cxnSp>
        <p:nvCxnSpPr>
          <p:cNvPr id="5" name="直接连接符 4"/>
          <p:cNvCxnSpPr/>
          <p:nvPr userDrawn="1"/>
        </p:nvCxnSpPr>
        <p:spPr>
          <a:xfrm>
            <a:off x="11155416" y="6133167"/>
            <a:ext cx="0" cy="75617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2821236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2-常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577850" y="249067"/>
            <a:ext cx="8643848" cy="4801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zh-CN" altLang="en-US" sz="2800" b="1" baseline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57" name="图片 5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0193" y="252089"/>
            <a:ext cx="1969223" cy="432990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-9524" y="122428"/>
            <a:ext cx="559928" cy="699303"/>
            <a:chOff x="-9524" y="122428"/>
            <a:chExt cx="559928" cy="699303"/>
          </a:xfrm>
        </p:grpSpPr>
        <p:sp>
          <p:nvSpPr>
            <p:cNvPr id="85" name="任意多边形: 形状 56">
              <a:extLst>
                <a:ext uri="{FF2B5EF4-FFF2-40B4-BE49-F238E27FC236}">
                  <a16:creationId xmlns:a16="http://schemas.microsoft.com/office/drawing/2014/main" id="{77A3E9FF-E8D6-4864-AD9A-BC3E704158E7}"/>
                </a:ext>
              </a:extLst>
            </p:cNvPr>
            <p:cNvSpPr/>
            <p:nvPr userDrawn="1"/>
          </p:nvSpPr>
          <p:spPr>
            <a:xfrm>
              <a:off x="-9524" y="122428"/>
              <a:ext cx="559928" cy="699303"/>
            </a:xfrm>
            <a:custGeom>
              <a:avLst/>
              <a:gdLst>
                <a:gd name="connsiteX0" fmla="*/ 0 w 436410"/>
                <a:gd name="connsiteY0" fmla="*/ 0 h 895350"/>
                <a:gd name="connsiteX1" fmla="*/ 436410 w 436410"/>
                <a:gd name="connsiteY1" fmla="*/ 0 h 895350"/>
                <a:gd name="connsiteX2" fmla="*/ 250915 w 436410"/>
                <a:gd name="connsiteY2" fmla="*/ 895350 h 895350"/>
                <a:gd name="connsiteX3" fmla="*/ 0 w 436410"/>
                <a:gd name="connsiteY3" fmla="*/ 895350 h 89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6410" h="895350">
                  <a:moveTo>
                    <a:pt x="0" y="0"/>
                  </a:moveTo>
                  <a:lnTo>
                    <a:pt x="436410" y="0"/>
                  </a:lnTo>
                  <a:lnTo>
                    <a:pt x="250915" y="895350"/>
                  </a:lnTo>
                  <a:lnTo>
                    <a:pt x="0" y="8953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任意多边形: 形状 57">
              <a:extLst>
                <a:ext uri="{FF2B5EF4-FFF2-40B4-BE49-F238E27FC236}">
                  <a16:creationId xmlns:a16="http://schemas.microsoft.com/office/drawing/2014/main" id="{0B39D90D-B980-4ADB-95FB-F043B008E76D}"/>
                </a:ext>
              </a:extLst>
            </p:cNvPr>
            <p:cNvSpPr/>
            <p:nvPr userDrawn="1"/>
          </p:nvSpPr>
          <p:spPr>
            <a:xfrm>
              <a:off x="417309" y="379233"/>
              <a:ext cx="96622" cy="221903"/>
            </a:xfrm>
            <a:custGeom>
              <a:avLst/>
              <a:gdLst>
                <a:gd name="connsiteX0" fmla="*/ 144879 w 185359"/>
                <a:gd name="connsiteY0" fmla="*/ 0 h 699303"/>
                <a:gd name="connsiteX1" fmla="*/ 185359 w 185359"/>
                <a:gd name="connsiteY1" fmla="*/ 0 h 699303"/>
                <a:gd name="connsiteX2" fmla="*/ 40480 w 185359"/>
                <a:gd name="connsiteY2" fmla="*/ 699303 h 699303"/>
                <a:gd name="connsiteX3" fmla="*/ 0 w 185359"/>
                <a:gd name="connsiteY3" fmla="*/ 699303 h 699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359" h="699303">
                  <a:moveTo>
                    <a:pt x="144879" y="0"/>
                  </a:moveTo>
                  <a:lnTo>
                    <a:pt x="185359" y="0"/>
                  </a:lnTo>
                  <a:lnTo>
                    <a:pt x="40480" y="699303"/>
                  </a:lnTo>
                  <a:lnTo>
                    <a:pt x="0" y="699303"/>
                  </a:ln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87" name="直接连接符 86">
            <a:extLst>
              <a:ext uri="{FF2B5EF4-FFF2-40B4-BE49-F238E27FC236}">
                <a16:creationId xmlns:a16="http://schemas.microsoft.com/office/drawing/2014/main" id="{1375EC85-F9E6-44D2-9F15-53B5B6F75476}"/>
              </a:ext>
            </a:extLst>
          </p:cNvPr>
          <p:cNvCxnSpPr>
            <a:cxnSpLocks/>
          </p:cNvCxnSpPr>
          <p:nvPr userDrawn="1"/>
        </p:nvCxnSpPr>
        <p:spPr>
          <a:xfrm>
            <a:off x="442913" y="821731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矩形 87">
            <a:extLst>
              <a:ext uri="{FF2B5EF4-FFF2-40B4-BE49-F238E27FC236}">
                <a16:creationId xmlns:a16="http://schemas.microsoft.com/office/drawing/2014/main" id="{CE6666C3-355D-4A5C-A830-6BBD90D5F1FE}"/>
              </a:ext>
            </a:extLst>
          </p:cNvPr>
          <p:cNvSpPr/>
          <p:nvPr userDrawn="1"/>
        </p:nvSpPr>
        <p:spPr>
          <a:xfrm>
            <a:off x="12146281" y="336478"/>
            <a:ext cx="45719" cy="2659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组合 82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84" name="组合 83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104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106" name="组合 105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111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2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7" name="组合 106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108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9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0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89" name="组合 88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91" name="组合 90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102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3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" name="组合 91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100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3" name="组合 92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97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4" name="组合 93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95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418528806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2-一段一图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组合 82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84" name="组合 83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104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106" name="组合 105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111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2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7" name="组合 106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108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9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0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89" name="组合 88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91" name="组合 90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102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3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2" name="组合 91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100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3" name="组合 92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97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4" name="组合 93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95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36" name="标题 11">
            <a:extLst>
              <a:ext uri="{FF2B5EF4-FFF2-40B4-BE49-F238E27FC236}">
                <a16:creationId xmlns:a16="http://schemas.microsoft.com/office/drawing/2014/main" id="{C75E756C-98CD-4DE4-BB41-9C72D0D6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600" y="3016800"/>
            <a:ext cx="8643848" cy="7017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lang="zh-CN" altLang="en-US" sz="4400" b="1" baseline="0">
                <a:solidFill>
                  <a:srgbClr val="006C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819619615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2-一段一图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CE6666C3-355D-4A5C-A830-6BBD90D5F1FE}"/>
              </a:ext>
            </a:extLst>
          </p:cNvPr>
          <p:cNvSpPr/>
          <p:nvPr userDrawn="1"/>
        </p:nvSpPr>
        <p:spPr>
          <a:xfrm>
            <a:off x="12146281" y="336478"/>
            <a:ext cx="45719" cy="2659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0193" y="252089"/>
            <a:ext cx="1969223" cy="43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86435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3-常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: 形状 77">
            <a:extLst>
              <a:ext uri="{FF2B5EF4-FFF2-40B4-BE49-F238E27FC236}">
                <a16:creationId xmlns:a16="http://schemas.microsoft.com/office/drawing/2014/main" id="{234BC7E1-028A-4463-99ED-1994A3ADEC14}"/>
              </a:ext>
            </a:extLst>
          </p:cNvPr>
          <p:cNvSpPr/>
          <p:nvPr userDrawn="1"/>
        </p:nvSpPr>
        <p:spPr>
          <a:xfrm>
            <a:off x="10114068" y="210207"/>
            <a:ext cx="2789025" cy="573228"/>
          </a:xfrm>
          <a:custGeom>
            <a:avLst/>
            <a:gdLst>
              <a:gd name="connsiteX0" fmla="*/ 83399 w 1678507"/>
              <a:gd name="connsiteY0" fmla="*/ 0 h 573228"/>
              <a:gd name="connsiteX1" fmla="*/ 1678507 w 1678507"/>
              <a:gd name="connsiteY1" fmla="*/ 0 h 573228"/>
              <a:gd name="connsiteX2" fmla="*/ 1678507 w 1678507"/>
              <a:gd name="connsiteY2" fmla="*/ 573228 h 573228"/>
              <a:gd name="connsiteX3" fmla="*/ 0 w 1678507"/>
              <a:gd name="connsiteY3" fmla="*/ 573228 h 573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8507" h="573228">
                <a:moveTo>
                  <a:pt x="83399" y="0"/>
                </a:moveTo>
                <a:lnTo>
                  <a:pt x="1678507" y="0"/>
                </a:lnTo>
                <a:lnTo>
                  <a:pt x="1678507" y="573228"/>
                </a:lnTo>
                <a:lnTo>
                  <a:pt x="0" y="57322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" name="平行四边形 3">
            <a:extLst>
              <a:ext uri="{FF2B5EF4-FFF2-40B4-BE49-F238E27FC236}">
                <a16:creationId xmlns:a16="http://schemas.microsoft.com/office/drawing/2014/main" id="{91BC6857-420C-4F20-ABBF-78DDE1D9F36B}"/>
              </a:ext>
            </a:extLst>
          </p:cNvPr>
          <p:cNvSpPr/>
          <p:nvPr userDrawn="1"/>
        </p:nvSpPr>
        <p:spPr>
          <a:xfrm>
            <a:off x="198120" y="302341"/>
            <a:ext cx="746398" cy="342128"/>
          </a:xfrm>
          <a:prstGeom prst="parallelogram">
            <a:avLst>
              <a:gd name="adj" fmla="val 25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文本框 70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6" name="直接连接符 95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标题 11"/>
          <p:cNvSpPr>
            <a:spLocks noGrp="1"/>
          </p:cNvSpPr>
          <p:nvPr>
            <p:ph type="title"/>
          </p:nvPr>
        </p:nvSpPr>
        <p:spPr>
          <a:xfrm>
            <a:off x="949325" y="249067"/>
            <a:ext cx="8643848" cy="4801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zh-CN" altLang="en-US" sz="2800" b="1" baseline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  <p:pic>
        <p:nvPicPr>
          <p:cNvPr id="98" name="图片 9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7475" y="241566"/>
            <a:ext cx="1819275" cy="509219"/>
          </a:xfrm>
          <a:prstGeom prst="rect">
            <a:avLst/>
          </a:prstGeom>
        </p:spPr>
      </p:pic>
      <p:grpSp>
        <p:nvGrpSpPr>
          <p:cNvPr id="33" name="组合 32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34" name="组合 33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49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51" name="组合 50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56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2" name="组合 51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53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35" name="组合 34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47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45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42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40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74200567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3-一段一图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文本框 70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6" name="直接连接符 95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标题 11"/>
          <p:cNvSpPr>
            <a:spLocks noGrp="1"/>
          </p:cNvSpPr>
          <p:nvPr>
            <p:ph type="title"/>
          </p:nvPr>
        </p:nvSpPr>
        <p:spPr>
          <a:xfrm>
            <a:off x="1767600" y="3016800"/>
            <a:ext cx="8643848" cy="7017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lang="zh-CN" altLang="en-US" sz="4400" b="1" baseline="0">
                <a:solidFill>
                  <a:srgbClr val="006C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34" name="组合 33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49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51" name="组合 50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56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2" name="组合 51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53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35" name="组合 34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47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45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42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40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295128299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４-常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1366474" y="863157"/>
            <a:ext cx="1050223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11155416" y="6188075"/>
            <a:ext cx="713296" cy="6699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10D966C-9DD4-4144-A316-29077EB905B4}"/>
              </a:ext>
            </a:extLst>
          </p:cNvPr>
          <p:cNvSpPr/>
          <p:nvPr userDrawn="1"/>
        </p:nvSpPr>
        <p:spPr>
          <a:xfrm>
            <a:off x="318632" y="0"/>
            <a:ext cx="1048735" cy="873125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1368806" y="344317"/>
            <a:ext cx="8643848" cy="4801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zh-CN" altLang="en-US" sz="2800" b="1" baseline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318631" y="6188075"/>
            <a:ext cx="10844339" cy="6699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6632" y="6351003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rgbClr val="F2F2F2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58" name="直接连接符 57"/>
          <p:cNvCxnSpPr/>
          <p:nvPr userDrawn="1"/>
        </p:nvCxnSpPr>
        <p:spPr>
          <a:xfrm>
            <a:off x="11155416" y="6188075"/>
            <a:ext cx="0" cy="66558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图片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01715" y="214313"/>
            <a:ext cx="1864408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575" y="6269038"/>
            <a:ext cx="18176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1225016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４-一段一图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11155416" y="6188075"/>
            <a:ext cx="713296" cy="6699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318631" y="6188075"/>
            <a:ext cx="10844339" cy="6699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6632" y="6351003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rgbClr val="F2F2F2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58" name="直接连接符 57"/>
          <p:cNvCxnSpPr/>
          <p:nvPr userDrawn="1"/>
        </p:nvCxnSpPr>
        <p:spPr>
          <a:xfrm>
            <a:off x="11155416" y="6188075"/>
            <a:ext cx="0" cy="66558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图片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575" y="6269038"/>
            <a:ext cx="18176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标题 11">
            <a:extLst>
              <a:ext uri="{FF2B5EF4-FFF2-40B4-BE49-F238E27FC236}">
                <a16:creationId xmlns:a16="http://schemas.microsoft.com/office/drawing/2014/main" id="{B751A2AD-C679-48C2-AFF3-1AB781A3D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600" y="3016800"/>
            <a:ext cx="8643848" cy="7017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lang="zh-CN" altLang="en-US" sz="4400" b="1" baseline="0">
                <a:solidFill>
                  <a:srgbClr val="006C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760388822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４-一段一图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10185149" y="863157"/>
            <a:ext cx="1683563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11155416" y="6188075"/>
            <a:ext cx="713296" cy="6699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rgbClr val="F2F2F2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58" name="直接连接符 57"/>
          <p:cNvCxnSpPr/>
          <p:nvPr userDrawn="1"/>
        </p:nvCxnSpPr>
        <p:spPr>
          <a:xfrm>
            <a:off x="11155416" y="6188075"/>
            <a:ext cx="0" cy="66558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图片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01715" y="214313"/>
            <a:ext cx="1864408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0911906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5-常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749863" y="249067"/>
            <a:ext cx="8643848" cy="4801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zh-CN" altLang="en-US" sz="2800" b="1" baseline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57" name="图片 5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3"/>
          <a:stretch/>
        </p:blipFill>
        <p:spPr>
          <a:xfrm>
            <a:off x="11282579" y="252089"/>
            <a:ext cx="432990" cy="432990"/>
          </a:xfrm>
          <a:prstGeom prst="rect">
            <a:avLst/>
          </a:prstGeom>
        </p:spPr>
      </p:pic>
      <p:cxnSp>
        <p:nvCxnSpPr>
          <p:cNvPr id="87" name="直接连接符 86">
            <a:extLst>
              <a:ext uri="{FF2B5EF4-FFF2-40B4-BE49-F238E27FC236}">
                <a16:creationId xmlns:a16="http://schemas.microsoft.com/office/drawing/2014/main" id="{1375EC85-F9E6-44D2-9F15-53B5B6F75476}"/>
              </a:ext>
            </a:extLst>
          </p:cNvPr>
          <p:cNvCxnSpPr>
            <a:cxnSpLocks/>
          </p:cNvCxnSpPr>
          <p:nvPr userDrawn="1"/>
        </p:nvCxnSpPr>
        <p:spPr>
          <a:xfrm>
            <a:off x="442913" y="821731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 userDrawn="1"/>
        </p:nvGrpSpPr>
        <p:grpSpPr>
          <a:xfrm>
            <a:off x="-511603" y="253621"/>
            <a:ext cx="1221064" cy="438825"/>
            <a:chOff x="-529708" y="381991"/>
            <a:chExt cx="1221064" cy="438825"/>
          </a:xfrm>
        </p:grpSpPr>
        <p:sp>
          <p:nvSpPr>
            <p:cNvPr id="58" name="梯形 57">
              <a:extLst>
                <a:ext uri="{FF2B5EF4-FFF2-40B4-BE49-F238E27FC236}">
                  <a16:creationId xmlns:a16="http://schemas.microsoft.com/office/drawing/2014/main" id="{5065A524-15E6-4769-B9ED-7868E19ADB1E}"/>
                </a:ext>
              </a:extLst>
            </p:cNvPr>
            <p:cNvSpPr/>
            <p:nvPr userDrawn="1"/>
          </p:nvSpPr>
          <p:spPr>
            <a:xfrm rot="16200000">
              <a:off x="-107121" y="-40596"/>
              <a:ext cx="375890" cy="1221064"/>
            </a:xfrm>
            <a:prstGeom prst="trapezoid">
              <a:avLst>
                <a:gd name="adj" fmla="val 7230"/>
              </a:avLst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梯形 58">
              <a:extLst>
                <a:ext uri="{FF2B5EF4-FFF2-40B4-BE49-F238E27FC236}">
                  <a16:creationId xmlns:a16="http://schemas.microsoft.com/office/drawing/2014/main" id="{AC403C93-604F-4B72-B919-463ACA49C29B}"/>
                </a:ext>
              </a:extLst>
            </p:cNvPr>
            <p:cNvSpPr/>
            <p:nvPr userDrawn="1"/>
          </p:nvSpPr>
          <p:spPr>
            <a:xfrm rot="16200000">
              <a:off x="-79397" y="146495"/>
              <a:ext cx="267255" cy="1058332"/>
            </a:xfrm>
            <a:prstGeom prst="trapezoid">
              <a:avLst>
                <a:gd name="adj" fmla="val 723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梯形 59">
              <a:extLst>
                <a:ext uri="{FF2B5EF4-FFF2-40B4-BE49-F238E27FC236}">
                  <a16:creationId xmlns:a16="http://schemas.microsoft.com/office/drawing/2014/main" id="{AC403C93-604F-4B72-B919-463ACA49C29B}"/>
                </a:ext>
              </a:extLst>
            </p:cNvPr>
            <p:cNvSpPr/>
            <p:nvPr userDrawn="1"/>
          </p:nvSpPr>
          <p:spPr>
            <a:xfrm rot="16200000">
              <a:off x="-95133" y="158023"/>
              <a:ext cx="267255" cy="1058332"/>
            </a:xfrm>
            <a:prstGeom prst="trapezoid">
              <a:avLst>
                <a:gd name="adj" fmla="val 7230"/>
              </a:avLst>
            </a:prstGeom>
            <a:gradFill flip="none" rotWithShape="1">
              <a:gsLst>
                <a:gs pos="100000">
                  <a:schemeClr val="accent4"/>
                </a:gs>
                <a:gs pos="0">
                  <a:schemeClr val="accent4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62" name="组合 61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77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79" name="组合 78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84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80" name="组合 79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81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3" name="组合 62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64" name="组合 63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75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5" name="组合 64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73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6" name="组合 65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70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7" name="组合 66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68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928733993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5-一段一图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62" name="组合 61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77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79" name="组合 78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84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80" name="组合 79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81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3" name="组合 62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64" name="组合 63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75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5" name="组合 64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73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6" name="组合 65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70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7" name="组合 66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68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36" name="标题 11">
            <a:extLst>
              <a:ext uri="{FF2B5EF4-FFF2-40B4-BE49-F238E27FC236}">
                <a16:creationId xmlns:a16="http://schemas.microsoft.com/office/drawing/2014/main" id="{C0F4148E-045B-44EE-8A4E-88B14DCC5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600" y="3016800"/>
            <a:ext cx="8643848" cy="7017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lang="zh-CN" altLang="en-US" sz="4400" b="1" baseline="0">
                <a:solidFill>
                  <a:srgbClr val="006C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66069312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5-一段一图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文本框 60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86" name="图片 8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3"/>
          <a:stretch/>
        </p:blipFill>
        <p:spPr>
          <a:xfrm>
            <a:off x="11282579" y="252089"/>
            <a:ext cx="432990" cy="43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701134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6-常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 userDrawn="1"/>
        </p:nvSpPr>
        <p:spPr>
          <a:xfrm>
            <a:off x="442912" y="-82551"/>
            <a:ext cx="11306175" cy="90870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381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 userDrawn="1"/>
        </p:nvSpPr>
        <p:spPr>
          <a:xfrm>
            <a:off x="442913" y="0"/>
            <a:ext cx="11306175" cy="826158"/>
          </a:xfrm>
          <a:prstGeom prst="rect">
            <a:avLst/>
          </a:prstGeom>
          <a:solidFill>
            <a:schemeClr val="accent3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11"/>
          <p:cNvSpPr>
            <a:spLocks noGrp="1"/>
          </p:cNvSpPr>
          <p:nvPr>
            <p:ph type="title"/>
          </p:nvPr>
        </p:nvSpPr>
        <p:spPr>
          <a:xfrm>
            <a:off x="1173494" y="249067"/>
            <a:ext cx="8048203" cy="4801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zh-CN" altLang="en-US" sz="2800" b="1" baseline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图片 4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0168" y="252089"/>
            <a:ext cx="1969223" cy="432990"/>
          </a:xfrm>
          <a:prstGeom prst="rect">
            <a:avLst/>
          </a:prstGeom>
        </p:spPr>
      </p:pic>
      <p:grpSp>
        <p:nvGrpSpPr>
          <p:cNvPr id="46" name="组合 45"/>
          <p:cNvGrpSpPr/>
          <p:nvPr userDrawn="1"/>
        </p:nvGrpSpPr>
        <p:grpSpPr>
          <a:xfrm>
            <a:off x="637534" y="199773"/>
            <a:ext cx="463263" cy="481001"/>
            <a:chOff x="598941" y="128599"/>
            <a:chExt cx="463263" cy="481001"/>
          </a:xfrm>
        </p:grpSpPr>
        <p:sp>
          <p:nvSpPr>
            <p:cNvPr id="45" name="矩形 44"/>
            <p:cNvSpPr/>
            <p:nvPr userDrawn="1"/>
          </p:nvSpPr>
          <p:spPr>
            <a:xfrm>
              <a:off x="701671" y="249067"/>
              <a:ext cx="360533" cy="36053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 userDrawn="1"/>
          </p:nvSpPr>
          <p:spPr>
            <a:xfrm>
              <a:off x="701671" y="247801"/>
              <a:ext cx="275115" cy="2565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 userDrawn="1"/>
          </p:nvSpPr>
          <p:spPr>
            <a:xfrm>
              <a:off x="598941" y="128599"/>
              <a:ext cx="360533" cy="36053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37" name="组合 36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60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62" name="组合 61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67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3" name="组合 62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64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39" name="组合 38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58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56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9" name="组合 48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53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0" name="组合 49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51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04244213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6-一段一图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37" name="组合 36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60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62" name="组合 61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67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3" name="组合 62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64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39" name="组合 38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58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56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9" name="组合 48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53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0" name="组合 49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51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69" name="标题 11">
            <a:extLst>
              <a:ext uri="{FF2B5EF4-FFF2-40B4-BE49-F238E27FC236}">
                <a16:creationId xmlns:a16="http://schemas.microsoft.com/office/drawing/2014/main" id="{0D0682F6-A194-4FB3-8EF2-674B6164F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600" y="3016800"/>
            <a:ext cx="8643848" cy="7017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lang="zh-CN" altLang="en-US" sz="4400" b="1" baseline="0">
                <a:solidFill>
                  <a:srgbClr val="006C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810511296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6-一段一图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 userDrawn="1"/>
        </p:nvSpPr>
        <p:spPr>
          <a:xfrm>
            <a:off x="9402184" y="-82800"/>
            <a:ext cx="2346903" cy="907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381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 userDrawn="1"/>
        </p:nvSpPr>
        <p:spPr>
          <a:xfrm>
            <a:off x="9402184" y="0"/>
            <a:ext cx="2346904" cy="826158"/>
          </a:xfrm>
          <a:prstGeom prst="rect">
            <a:avLst/>
          </a:prstGeom>
          <a:solidFill>
            <a:schemeClr val="accent3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0168" y="252089"/>
            <a:ext cx="1969223" cy="43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17716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7-常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 userDrawn="1"/>
        </p:nvSpPr>
        <p:spPr>
          <a:xfrm>
            <a:off x="658714" y="482300"/>
            <a:ext cx="748201" cy="484094"/>
          </a:xfrm>
          <a:prstGeom prst="parallelogram">
            <a:avLst>
              <a:gd name="adj" fmla="val 7166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 userDrawn="1"/>
        </p:nvSpPr>
        <p:spPr>
          <a:xfrm>
            <a:off x="442912" y="-82800"/>
            <a:ext cx="11306175" cy="84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381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 userDrawn="1"/>
        </p:nvSpPr>
        <p:spPr>
          <a:xfrm>
            <a:off x="442913" y="0"/>
            <a:ext cx="11306175" cy="762658"/>
          </a:xfrm>
          <a:prstGeom prst="rect">
            <a:avLst/>
          </a:prstGeom>
          <a:solidFill>
            <a:schemeClr val="accent3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11"/>
          <p:cNvSpPr>
            <a:spLocks noGrp="1"/>
          </p:cNvSpPr>
          <p:nvPr>
            <p:ph type="title"/>
          </p:nvPr>
        </p:nvSpPr>
        <p:spPr>
          <a:xfrm>
            <a:off x="1173494" y="185567"/>
            <a:ext cx="8048203" cy="4801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zh-CN" altLang="en-US" sz="2800" b="1" baseline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图片 4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0168" y="188589"/>
            <a:ext cx="1969223" cy="432990"/>
          </a:xfrm>
          <a:prstGeom prst="rect">
            <a:avLst/>
          </a:prstGeom>
        </p:spPr>
      </p:pic>
      <p:sp>
        <p:nvSpPr>
          <p:cNvPr id="43" name="矩形 42"/>
          <p:cNvSpPr/>
          <p:nvPr userDrawn="1"/>
        </p:nvSpPr>
        <p:spPr>
          <a:xfrm>
            <a:off x="648385" y="0"/>
            <a:ext cx="413819" cy="966395"/>
          </a:xfrm>
          <a:prstGeom prst="rect">
            <a:avLst/>
          </a:prstGeom>
          <a:ln>
            <a:noFill/>
          </a:ln>
          <a:effectLst>
            <a:outerShdw blurRad="127000" dist="25400" dir="5400000" sx="102000" sy="102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35" name="组合 34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55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57" name="组合 56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62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59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36" name="组合 35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53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51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48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4" name="组合 43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45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50861868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7-一段一图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70DEE229-ACC1-4297-A1E3-DEA16F9B9C28}"/>
              </a:ext>
            </a:extLst>
          </p:cNvPr>
          <p:cNvCxnSpPr>
            <a:cxnSpLocks/>
          </p:cNvCxnSpPr>
          <p:nvPr userDrawn="1"/>
        </p:nvCxnSpPr>
        <p:spPr>
          <a:xfrm>
            <a:off x="442913" y="6264275"/>
            <a:ext cx="113061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accent3"/>
          </a:solidFill>
        </p:grpSpPr>
        <p:grpSp>
          <p:nvGrpSpPr>
            <p:cNvPr id="35" name="组合 34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55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57" name="组合 56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62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59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36" name="组合 35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53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51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48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4" name="组合 43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45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64" name="标题 11">
            <a:extLst>
              <a:ext uri="{FF2B5EF4-FFF2-40B4-BE49-F238E27FC236}">
                <a16:creationId xmlns:a16="http://schemas.microsoft.com/office/drawing/2014/main" id="{FDDD1B7B-042D-4B1B-81C1-5A7085CDF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600" y="3016800"/>
            <a:ext cx="8643848" cy="7017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lang="zh-CN" altLang="en-US" sz="4400" b="1" baseline="0">
                <a:solidFill>
                  <a:srgbClr val="006C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948216043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7-一段一图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chemeClr val="accent3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9385300" y="-82550"/>
            <a:ext cx="2363787" cy="8452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381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9385300" y="0"/>
            <a:ext cx="2363788" cy="762658"/>
          </a:xfrm>
          <a:prstGeom prst="rect">
            <a:avLst/>
          </a:prstGeom>
          <a:solidFill>
            <a:schemeClr val="accent3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0168" y="188589"/>
            <a:ext cx="1969223" cy="43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5444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8-常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318632" y="6188075"/>
            <a:ext cx="11550080" cy="669925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27000" dist="38100" dir="16200000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10D966C-9DD4-4144-A316-29077EB905B4}"/>
              </a:ext>
            </a:extLst>
          </p:cNvPr>
          <p:cNvSpPr/>
          <p:nvPr userDrawn="1"/>
        </p:nvSpPr>
        <p:spPr>
          <a:xfrm>
            <a:off x="318632" y="0"/>
            <a:ext cx="11550080" cy="87312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outerShdw blurRad="127000" dist="381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标题 11"/>
          <p:cNvSpPr>
            <a:spLocks noGrp="1"/>
          </p:cNvSpPr>
          <p:nvPr>
            <p:ph type="title"/>
          </p:nvPr>
        </p:nvSpPr>
        <p:spPr>
          <a:xfrm>
            <a:off x="541539" y="247495"/>
            <a:ext cx="8643848" cy="4801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zh-CN" altLang="en-US" sz="2800" b="1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  <p:sp>
        <p:nvSpPr>
          <p:cNvPr id="11" name="文本框 10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rgbClr val="F2F2F2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4050" y="131404"/>
            <a:ext cx="2243119" cy="627854"/>
          </a:xfrm>
          <a:prstGeom prst="rect">
            <a:avLst/>
          </a:prstGeom>
        </p:spPr>
      </p:pic>
      <p:grpSp>
        <p:nvGrpSpPr>
          <p:cNvPr id="37" name="组合 36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bg1"/>
          </a:solidFill>
        </p:grpSpPr>
        <p:grpSp>
          <p:nvGrpSpPr>
            <p:cNvPr id="38" name="组合 37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54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56" name="组合 55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61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7" name="组合 56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58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39" name="组合 38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52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50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3" name="组合 42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47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4" name="组合 43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45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41032317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8-一段一图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318632" y="6188075"/>
            <a:ext cx="11550080" cy="669925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27000" dist="38100" dir="16200000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文本框 10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rgbClr val="F2F2F2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 userDrawn="1"/>
        </p:nvGrpSpPr>
        <p:grpSpPr>
          <a:xfrm>
            <a:off x="587288" y="6381747"/>
            <a:ext cx="2479573" cy="304965"/>
            <a:chOff x="671368" y="6061309"/>
            <a:chExt cx="2479573" cy="304965"/>
          </a:xfrm>
          <a:solidFill>
            <a:schemeClr val="bg1"/>
          </a:solidFill>
        </p:grpSpPr>
        <p:grpSp>
          <p:nvGrpSpPr>
            <p:cNvPr id="38" name="组合 37"/>
            <p:cNvGrpSpPr/>
            <p:nvPr userDrawn="1"/>
          </p:nvGrpSpPr>
          <p:grpSpPr>
            <a:xfrm>
              <a:off x="2098445" y="6064781"/>
              <a:ext cx="1052496" cy="298683"/>
              <a:chOff x="2373567" y="1096524"/>
              <a:chExt cx="2578404" cy="731714"/>
            </a:xfrm>
            <a:grpFill/>
          </p:grpSpPr>
          <p:sp>
            <p:nvSpPr>
              <p:cNvPr id="54" name="Freeform 5">
                <a:extLst>
                  <a:ext uri="{FF2B5EF4-FFF2-40B4-BE49-F238E27FC236}">
                    <a16:creationId xmlns:a16="http://schemas.microsoft.com/office/drawing/2014/main" id="{7EF8326A-A460-4F1F-A35E-22F6C0E0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881" y="1143043"/>
                <a:ext cx="576140" cy="649652"/>
              </a:xfrm>
              <a:custGeom>
                <a:avLst/>
                <a:gdLst>
                  <a:gd name="T0" fmla="*/ 41 w 125"/>
                  <a:gd name="T1" fmla="*/ 16 h 142"/>
                  <a:gd name="T2" fmla="*/ 49 w 125"/>
                  <a:gd name="T3" fmla="*/ 3 h 142"/>
                  <a:gd name="T4" fmla="*/ 62 w 125"/>
                  <a:gd name="T5" fmla="*/ 20 h 142"/>
                  <a:gd name="T6" fmla="*/ 64 w 125"/>
                  <a:gd name="T7" fmla="*/ 33 h 142"/>
                  <a:gd name="T8" fmla="*/ 50 w 125"/>
                  <a:gd name="T9" fmla="*/ 34 h 142"/>
                  <a:gd name="T10" fmla="*/ 58 w 125"/>
                  <a:gd name="T11" fmla="*/ 58 h 142"/>
                  <a:gd name="T12" fmla="*/ 75 w 125"/>
                  <a:gd name="T13" fmla="*/ 59 h 142"/>
                  <a:gd name="T14" fmla="*/ 71 w 125"/>
                  <a:gd name="T15" fmla="*/ 50 h 142"/>
                  <a:gd name="T16" fmla="*/ 81 w 125"/>
                  <a:gd name="T17" fmla="*/ 47 h 142"/>
                  <a:gd name="T18" fmla="*/ 65 w 125"/>
                  <a:gd name="T19" fmla="*/ 42 h 142"/>
                  <a:gd name="T20" fmla="*/ 63 w 125"/>
                  <a:gd name="T21" fmla="*/ 37 h 142"/>
                  <a:gd name="T22" fmla="*/ 85 w 125"/>
                  <a:gd name="T23" fmla="*/ 27 h 142"/>
                  <a:gd name="T24" fmla="*/ 93 w 125"/>
                  <a:gd name="T25" fmla="*/ 2 h 142"/>
                  <a:gd name="T26" fmla="*/ 99 w 125"/>
                  <a:gd name="T27" fmla="*/ 5 h 142"/>
                  <a:gd name="T28" fmla="*/ 111 w 125"/>
                  <a:gd name="T29" fmla="*/ 30 h 142"/>
                  <a:gd name="T30" fmla="*/ 102 w 125"/>
                  <a:gd name="T31" fmla="*/ 34 h 142"/>
                  <a:gd name="T32" fmla="*/ 95 w 125"/>
                  <a:gd name="T33" fmla="*/ 59 h 142"/>
                  <a:gd name="T34" fmla="*/ 123 w 125"/>
                  <a:gd name="T35" fmla="*/ 61 h 142"/>
                  <a:gd name="T36" fmla="*/ 110 w 125"/>
                  <a:gd name="T37" fmla="*/ 71 h 142"/>
                  <a:gd name="T38" fmla="*/ 104 w 125"/>
                  <a:gd name="T39" fmla="*/ 82 h 142"/>
                  <a:gd name="T40" fmla="*/ 112 w 125"/>
                  <a:gd name="T41" fmla="*/ 134 h 142"/>
                  <a:gd name="T42" fmla="*/ 102 w 125"/>
                  <a:gd name="T43" fmla="*/ 140 h 142"/>
                  <a:gd name="T44" fmla="*/ 89 w 125"/>
                  <a:gd name="T45" fmla="*/ 123 h 142"/>
                  <a:gd name="T46" fmla="*/ 101 w 125"/>
                  <a:gd name="T47" fmla="*/ 128 h 142"/>
                  <a:gd name="T48" fmla="*/ 101 w 125"/>
                  <a:gd name="T49" fmla="*/ 92 h 142"/>
                  <a:gd name="T50" fmla="*/ 97 w 125"/>
                  <a:gd name="T51" fmla="*/ 99 h 142"/>
                  <a:gd name="T52" fmla="*/ 90 w 125"/>
                  <a:gd name="T53" fmla="*/ 103 h 142"/>
                  <a:gd name="T54" fmla="*/ 86 w 125"/>
                  <a:gd name="T55" fmla="*/ 110 h 142"/>
                  <a:gd name="T56" fmla="*/ 81 w 125"/>
                  <a:gd name="T57" fmla="*/ 120 h 142"/>
                  <a:gd name="T58" fmla="*/ 88 w 125"/>
                  <a:gd name="T59" fmla="*/ 71 h 142"/>
                  <a:gd name="T60" fmla="*/ 60 w 125"/>
                  <a:gd name="T61" fmla="*/ 87 h 142"/>
                  <a:gd name="T62" fmla="*/ 53 w 125"/>
                  <a:gd name="T63" fmla="*/ 89 h 142"/>
                  <a:gd name="T64" fmla="*/ 51 w 125"/>
                  <a:gd name="T65" fmla="*/ 128 h 142"/>
                  <a:gd name="T66" fmla="*/ 43 w 125"/>
                  <a:gd name="T67" fmla="*/ 134 h 142"/>
                  <a:gd name="T68" fmla="*/ 39 w 125"/>
                  <a:gd name="T69" fmla="*/ 107 h 142"/>
                  <a:gd name="T70" fmla="*/ 33 w 125"/>
                  <a:gd name="T71" fmla="*/ 114 h 142"/>
                  <a:gd name="T72" fmla="*/ 17 w 125"/>
                  <a:gd name="T73" fmla="*/ 108 h 142"/>
                  <a:gd name="T74" fmla="*/ 5 w 125"/>
                  <a:gd name="T75" fmla="*/ 81 h 142"/>
                  <a:gd name="T76" fmla="*/ 34 w 125"/>
                  <a:gd name="T77" fmla="*/ 56 h 142"/>
                  <a:gd name="T78" fmla="*/ 38 w 125"/>
                  <a:gd name="T79" fmla="*/ 33 h 142"/>
                  <a:gd name="T80" fmla="*/ 22 w 125"/>
                  <a:gd name="T81" fmla="*/ 55 h 142"/>
                  <a:gd name="T82" fmla="*/ 14 w 125"/>
                  <a:gd name="T83" fmla="*/ 55 h 142"/>
                  <a:gd name="T84" fmla="*/ 11 w 125"/>
                  <a:gd name="T85" fmla="*/ 36 h 142"/>
                  <a:gd name="T86" fmla="*/ 32 w 125"/>
                  <a:gd name="T87" fmla="*/ 22 h 142"/>
                  <a:gd name="T88" fmla="*/ 28 w 125"/>
                  <a:gd name="T89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5" h="142">
                    <a:moveTo>
                      <a:pt x="28" y="33"/>
                    </a:moveTo>
                    <a:cubicBezTo>
                      <a:pt x="35" y="29"/>
                      <a:pt x="41" y="25"/>
                      <a:pt x="41" y="16"/>
                    </a:cubicBezTo>
                    <a:cubicBezTo>
                      <a:pt x="41" y="13"/>
                      <a:pt x="43" y="9"/>
                      <a:pt x="44" y="6"/>
                    </a:cubicBezTo>
                    <a:cubicBezTo>
                      <a:pt x="45" y="5"/>
                      <a:pt x="48" y="3"/>
                      <a:pt x="49" y="3"/>
                    </a:cubicBezTo>
                    <a:cubicBezTo>
                      <a:pt x="54" y="4"/>
                      <a:pt x="59" y="9"/>
                      <a:pt x="59" y="15"/>
                    </a:cubicBezTo>
                    <a:cubicBezTo>
                      <a:pt x="59" y="18"/>
                      <a:pt x="60" y="19"/>
                      <a:pt x="62" y="20"/>
                    </a:cubicBezTo>
                    <a:cubicBezTo>
                      <a:pt x="65" y="22"/>
                      <a:pt x="68" y="25"/>
                      <a:pt x="69" y="28"/>
                    </a:cubicBezTo>
                    <a:cubicBezTo>
                      <a:pt x="71" y="32"/>
                      <a:pt x="68" y="34"/>
                      <a:pt x="64" y="33"/>
                    </a:cubicBezTo>
                    <a:cubicBezTo>
                      <a:pt x="62" y="32"/>
                      <a:pt x="60" y="31"/>
                      <a:pt x="57" y="30"/>
                    </a:cubicBezTo>
                    <a:cubicBezTo>
                      <a:pt x="53" y="28"/>
                      <a:pt x="51" y="29"/>
                      <a:pt x="50" y="34"/>
                    </a:cubicBezTo>
                    <a:cubicBezTo>
                      <a:pt x="48" y="45"/>
                      <a:pt x="46" y="56"/>
                      <a:pt x="52" y="66"/>
                    </a:cubicBezTo>
                    <a:cubicBezTo>
                      <a:pt x="54" y="64"/>
                      <a:pt x="56" y="62"/>
                      <a:pt x="58" y="58"/>
                    </a:cubicBezTo>
                    <a:cubicBezTo>
                      <a:pt x="61" y="62"/>
                      <a:pt x="63" y="65"/>
                      <a:pt x="65" y="69"/>
                    </a:cubicBezTo>
                    <a:cubicBezTo>
                      <a:pt x="68" y="66"/>
                      <a:pt x="72" y="62"/>
                      <a:pt x="75" y="59"/>
                    </a:cubicBezTo>
                    <a:cubicBezTo>
                      <a:pt x="76" y="58"/>
                      <a:pt x="75" y="56"/>
                      <a:pt x="75" y="55"/>
                    </a:cubicBezTo>
                    <a:cubicBezTo>
                      <a:pt x="74" y="53"/>
                      <a:pt x="71" y="51"/>
                      <a:pt x="71" y="50"/>
                    </a:cubicBezTo>
                    <a:cubicBezTo>
                      <a:pt x="72" y="47"/>
                      <a:pt x="75" y="46"/>
                      <a:pt x="78" y="47"/>
                    </a:cubicBezTo>
                    <a:cubicBezTo>
                      <a:pt x="79" y="47"/>
                      <a:pt x="80" y="47"/>
                      <a:pt x="81" y="47"/>
                    </a:cubicBezTo>
                    <a:cubicBezTo>
                      <a:pt x="81" y="44"/>
                      <a:pt x="82" y="40"/>
                      <a:pt x="83" y="35"/>
                    </a:cubicBezTo>
                    <a:cubicBezTo>
                      <a:pt x="76" y="38"/>
                      <a:pt x="71" y="40"/>
                      <a:pt x="65" y="42"/>
                    </a:cubicBezTo>
                    <a:cubicBezTo>
                      <a:pt x="61" y="44"/>
                      <a:pt x="60" y="44"/>
                      <a:pt x="57" y="40"/>
                    </a:cubicBezTo>
                    <a:cubicBezTo>
                      <a:pt x="59" y="39"/>
                      <a:pt x="61" y="38"/>
                      <a:pt x="63" y="37"/>
                    </a:cubicBezTo>
                    <a:cubicBezTo>
                      <a:pt x="69" y="35"/>
                      <a:pt x="75" y="33"/>
                      <a:pt x="81" y="30"/>
                    </a:cubicBezTo>
                    <a:cubicBezTo>
                      <a:pt x="83" y="30"/>
                      <a:pt x="84" y="28"/>
                      <a:pt x="85" y="27"/>
                    </a:cubicBezTo>
                    <a:cubicBezTo>
                      <a:pt x="87" y="21"/>
                      <a:pt x="88" y="14"/>
                      <a:pt x="90" y="8"/>
                    </a:cubicBezTo>
                    <a:cubicBezTo>
                      <a:pt x="90" y="6"/>
                      <a:pt x="92" y="3"/>
                      <a:pt x="93" y="2"/>
                    </a:cubicBezTo>
                    <a:cubicBezTo>
                      <a:pt x="94" y="0"/>
                      <a:pt x="96" y="0"/>
                      <a:pt x="98" y="0"/>
                    </a:cubicBezTo>
                    <a:cubicBezTo>
                      <a:pt x="98" y="1"/>
                      <a:pt x="99" y="4"/>
                      <a:pt x="99" y="5"/>
                    </a:cubicBezTo>
                    <a:cubicBezTo>
                      <a:pt x="93" y="12"/>
                      <a:pt x="94" y="20"/>
                      <a:pt x="92" y="28"/>
                    </a:cubicBezTo>
                    <a:cubicBezTo>
                      <a:pt x="98" y="31"/>
                      <a:pt x="105" y="25"/>
                      <a:pt x="111" y="30"/>
                    </a:cubicBezTo>
                    <a:cubicBezTo>
                      <a:pt x="109" y="33"/>
                      <a:pt x="107" y="36"/>
                      <a:pt x="103" y="35"/>
                    </a:cubicBezTo>
                    <a:cubicBezTo>
                      <a:pt x="103" y="34"/>
                      <a:pt x="102" y="34"/>
                      <a:pt x="102" y="34"/>
                    </a:cubicBezTo>
                    <a:cubicBezTo>
                      <a:pt x="92" y="34"/>
                      <a:pt x="88" y="39"/>
                      <a:pt x="90" y="49"/>
                    </a:cubicBezTo>
                    <a:cubicBezTo>
                      <a:pt x="91" y="52"/>
                      <a:pt x="93" y="55"/>
                      <a:pt x="95" y="59"/>
                    </a:cubicBezTo>
                    <a:cubicBezTo>
                      <a:pt x="99" y="59"/>
                      <a:pt x="104" y="58"/>
                      <a:pt x="109" y="57"/>
                    </a:cubicBezTo>
                    <a:cubicBezTo>
                      <a:pt x="114" y="56"/>
                      <a:pt x="119" y="58"/>
                      <a:pt x="123" y="61"/>
                    </a:cubicBezTo>
                    <a:cubicBezTo>
                      <a:pt x="125" y="63"/>
                      <a:pt x="125" y="66"/>
                      <a:pt x="122" y="67"/>
                    </a:cubicBezTo>
                    <a:cubicBezTo>
                      <a:pt x="118" y="69"/>
                      <a:pt x="114" y="71"/>
                      <a:pt x="110" y="71"/>
                    </a:cubicBezTo>
                    <a:cubicBezTo>
                      <a:pt x="103" y="70"/>
                      <a:pt x="99" y="75"/>
                      <a:pt x="95" y="79"/>
                    </a:cubicBezTo>
                    <a:cubicBezTo>
                      <a:pt x="98" y="80"/>
                      <a:pt x="102" y="80"/>
                      <a:pt x="104" y="82"/>
                    </a:cubicBezTo>
                    <a:cubicBezTo>
                      <a:pt x="106" y="83"/>
                      <a:pt x="108" y="86"/>
                      <a:pt x="109" y="88"/>
                    </a:cubicBezTo>
                    <a:cubicBezTo>
                      <a:pt x="110" y="104"/>
                      <a:pt x="111" y="119"/>
                      <a:pt x="112" y="134"/>
                    </a:cubicBezTo>
                    <a:cubicBezTo>
                      <a:pt x="112" y="137"/>
                      <a:pt x="110" y="140"/>
                      <a:pt x="110" y="142"/>
                    </a:cubicBezTo>
                    <a:cubicBezTo>
                      <a:pt x="107" y="141"/>
                      <a:pt x="104" y="141"/>
                      <a:pt x="102" y="140"/>
                    </a:cubicBezTo>
                    <a:cubicBezTo>
                      <a:pt x="97" y="136"/>
                      <a:pt x="93" y="131"/>
                      <a:pt x="90" y="127"/>
                    </a:cubicBezTo>
                    <a:cubicBezTo>
                      <a:pt x="89" y="126"/>
                      <a:pt x="89" y="124"/>
                      <a:pt x="89" y="123"/>
                    </a:cubicBezTo>
                    <a:cubicBezTo>
                      <a:pt x="92" y="125"/>
                      <a:pt x="96" y="127"/>
                      <a:pt x="100" y="130"/>
                    </a:cubicBezTo>
                    <a:cubicBezTo>
                      <a:pt x="100" y="129"/>
                      <a:pt x="101" y="129"/>
                      <a:pt x="101" y="128"/>
                    </a:cubicBezTo>
                    <a:cubicBezTo>
                      <a:pt x="101" y="121"/>
                      <a:pt x="101" y="113"/>
                      <a:pt x="101" y="105"/>
                    </a:cubicBezTo>
                    <a:cubicBezTo>
                      <a:pt x="101" y="101"/>
                      <a:pt x="101" y="96"/>
                      <a:pt x="101" y="92"/>
                    </a:cubicBezTo>
                    <a:cubicBezTo>
                      <a:pt x="99" y="85"/>
                      <a:pt x="96" y="84"/>
                      <a:pt x="90" y="90"/>
                    </a:cubicBezTo>
                    <a:cubicBezTo>
                      <a:pt x="92" y="93"/>
                      <a:pt x="97" y="93"/>
                      <a:pt x="97" y="99"/>
                    </a:cubicBezTo>
                    <a:cubicBezTo>
                      <a:pt x="94" y="98"/>
                      <a:pt x="91" y="97"/>
                      <a:pt x="88" y="96"/>
                    </a:cubicBezTo>
                    <a:cubicBezTo>
                      <a:pt x="84" y="100"/>
                      <a:pt x="84" y="101"/>
                      <a:pt x="90" y="103"/>
                    </a:cubicBezTo>
                    <a:cubicBezTo>
                      <a:pt x="95" y="106"/>
                      <a:pt x="98" y="111"/>
                      <a:pt x="96" y="112"/>
                    </a:cubicBezTo>
                    <a:cubicBezTo>
                      <a:pt x="92" y="115"/>
                      <a:pt x="89" y="112"/>
                      <a:pt x="86" y="110"/>
                    </a:cubicBezTo>
                    <a:cubicBezTo>
                      <a:pt x="85" y="110"/>
                      <a:pt x="84" y="109"/>
                      <a:pt x="83" y="108"/>
                    </a:cubicBezTo>
                    <a:cubicBezTo>
                      <a:pt x="82" y="112"/>
                      <a:pt x="82" y="116"/>
                      <a:pt x="81" y="120"/>
                    </a:cubicBezTo>
                    <a:cubicBezTo>
                      <a:pt x="74" y="118"/>
                      <a:pt x="72" y="114"/>
                      <a:pt x="73" y="108"/>
                    </a:cubicBezTo>
                    <a:cubicBezTo>
                      <a:pt x="76" y="95"/>
                      <a:pt x="81" y="83"/>
                      <a:pt x="88" y="71"/>
                    </a:cubicBezTo>
                    <a:cubicBezTo>
                      <a:pt x="84" y="74"/>
                      <a:pt x="80" y="76"/>
                      <a:pt x="76" y="78"/>
                    </a:cubicBezTo>
                    <a:cubicBezTo>
                      <a:pt x="71" y="81"/>
                      <a:pt x="65" y="84"/>
                      <a:pt x="60" y="87"/>
                    </a:cubicBezTo>
                    <a:cubicBezTo>
                      <a:pt x="60" y="87"/>
                      <a:pt x="60" y="87"/>
                      <a:pt x="59" y="87"/>
                    </a:cubicBezTo>
                    <a:cubicBezTo>
                      <a:pt x="57" y="88"/>
                      <a:pt x="54" y="88"/>
                      <a:pt x="53" y="89"/>
                    </a:cubicBezTo>
                    <a:cubicBezTo>
                      <a:pt x="51" y="93"/>
                      <a:pt x="49" y="97"/>
                      <a:pt x="49" y="101"/>
                    </a:cubicBezTo>
                    <a:cubicBezTo>
                      <a:pt x="49" y="110"/>
                      <a:pt x="50" y="119"/>
                      <a:pt x="51" y="128"/>
                    </a:cubicBezTo>
                    <a:cubicBezTo>
                      <a:pt x="51" y="131"/>
                      <a:pt x="51" y="134"/>
                      <a:pt x="51" y="137"/>
                    </a:cubicBezTo>
                    <a:cubicBezTo>
                      <a:pt x="48" y="136"/>
                      <a:pt x="45" y="136"/>
                      <a:pt x="43" y="134"/>
                    </a:cubicBezTo>
                    <a:cubicBezTo>
                      <a:pt x="40" y="132"/>
                      <a:pt x="37" y="130"/>
                      <a:pt x="38" y="125"/>
                    </a:cubicBezTo>
                    <a:cubicBezTo>
                      <a:pt x="40" y="119"/>
                      <a:pt x="39" y="113"/>
                      <a:pt x="39" y="107"/>
                    </a:cubicBezTo>
                    <a:cubicBezTo>
                      <a:pt x="38" y="107"/>
                      <a:pt x="38" y="107"/>
                      <a:pt x="37" y="106"/>
                    </a:cubicBezTo>
                    <a:cubicBezTo>
                      <a:pt x="36" y="109"/>
                      <a:pt x="34" y="111"/>
                      <a:pt x="33" y="114"/>
                    </a:cubicBezTo>
                    <a:cubicBezTo>
                      <a:pt x="30" y="120"/>
                      <a:pt x="25" y="122"/>
                      <a:pt x="21" y="120"/>
                    </a:cubicBezTo>
                    <a:cubicBezTo>
                      <a:pt x="16" y="118"/>
                      <a:pt x="15" y="113"/>
                      <a:pt x="17" y="108"/>
                    </a:cubicBezTo>
                    <a:cubicBezTo>
                      <a:pt x="20" y="99"/>
                      <a:pt x="23" y="91"/>
                      <a:pt x="26" y="81"/>
                    </a:cubicBezTo>
                    <a:cubicBezTo>
                      <a:pt x="19" y="90"/>
                      <a:pt x="12" y="85"/>
                      <a:pt x="5" y="81"/>
                    </a:cubicBezTo>
                    <a:cubicBezTo>
                      <a:pt x="0" y="79"/>
                      <a:pt x="0" y="76"/>
                      <a:pt x="5" y="73"/>
                    </a:cubicBezTo>
                    <a:cubicBezTo>
                      <a:pt x="15" y="68"/>
                      <a:pt x="25" y="62"/>
                      <a:pt x="34" y="56"/>
                    </a:cubicBezTo>
                    <a:cubicBezTo>
                      <a:pt x="35" y="55"/>
                      <a:pt x="37" y="54"/>
                      <a:pt x="37" y="52"/>
                    </a:cubicBezTo>
                    <a:cubicBezTo>
                      <a:pt x="38" y="46"/>
                      <a:pt x="38" y="39"/>
                      <a:pt x="38" y="33"/>
                    </a:cubicBezTo>
                    <a:cubicBezTo>
                      <a:pt x="38" y="32"/>
                      <a:pt x="38" y="32"/>
                      <a:pt x="37" y="32"/>
                    </a:cubicBezTo>
                    <a:cubicBezTo>
                      <a:pt x="32" y="40"/>
                      <a:pt x="27" y="48"/>
                      <a:pt x="22" y="55"/>
                    </a:cubicBezTo>
                    <a:cubicBezTo>
                      <a:pt x="22" y="56"/>
                      <a:pt x="22" y="56"/>
                      <a:pt x="23" y="57"/>
                    </a:cubicBezTo>
                    <a:cubicBezTo>
                      <a:pt x="20" y="56"/>
                      <a:pt x="17" y="56"/>
                      <a:pt x="14" y="55"/>
                    </a:cubicBezTo>
                    <a:cubicBezTo>
                      <a:pt x="9" y="53"/>
                      <a:pt x="7" y="49"/>
                      <a:pt x="9" y="44"/>
                    </a:cubicBezTo>
                    <a:cubicBezTo>
                      <a:pt x="10" y="42"/>
                      <a:pt x="10" y="39"/>
                      <a:pt x="11" y="36"/>
                    </a:cubicBezTo>
                    <a:cubicBezTo>
                      <a:pt x="13" y="28"/>
                      <a:pt x="18" y="23"/>
                      <a:pt x="26" y="20"/>
                    </a:cubicBezTo>
                    <a:cubicBezTo>
                      <a:pt x="27" y="19"/>
                      <a:pt x="30" y="20"/>
                      <a:pt x="32" y="22"/>
                    </a:cubicBezTo>
                    <a:cubicBezTo>
                      <a:pt x="34" y="23"/>
                      <a:pt x="32" y="25"/>
                      <a:pt x="31" y="27"/>
                    </a:cubicBezTo>
                    <a:cubicBezTo>
                      <a:pt x="29" y="28"/>
                      <a:pt x="29" y="31"/>
                      <a:pt x="28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6">
                <a:extLst>
                  <a:ext uri="{FF2B5EF4-FFF2-40B4-BE49-F238E27FC236}">
                    <a16:creationId xmlns:a16="http://schemas.microsoft.com/office/drawing/2014/main" id="{CC1FA68D-3307-481A-8E89-D3CB2E869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305" y="1241947"/>
                <a:ext cx="331666" cy="499206"/>
              </a:xfrm>
              <a:custGeom>
                <a:avLst/>
                <a:gdLst>
                  <a:gd name="T0" fmla="*/ 33 w 72"/>
                  <a:gd name="T1" fmla="*/ 76 h 109"/>
                  <a:gd name="T2" fmla="*/ 44 w 72"/>
                  <a:gd name="T3" fmla="*/ 73 h 109"/>
                  <a:gd name="T4" fmla="*/ 59 w 72"/>
                  <a:gd name="T5" fmla="*/ 71 h 109"/>
                  <a:gd name="T6" fmla="*/ 69 w 72"/>
                  <a:gd name="T7" fmla="*/ 92 h 109"/>
                  <a:gd name="T8" fmla="*/ 66 w 72"/>
                  <a:gd name="T9" fmla="*/ 94 h 109"/>
                  <a:gd name="T10" fmla="*/ 49 w 72"/>
                  <a:gd name="T11" fmla="*/ 96 h 109"/>
                  <a:gd name="T12" fmla="*/ 28 w 72"/>
                  <a:gd name="T13" fmla="*/ 106 h 109"/>
                  <a:gd name="T14" fmla="*/ 16 w 72"/>
                  <a:gd name="T15" fmla="*/ 106 h 109"/>
                  <a:gd name="T16" fmla="*/ 1 w 72"/>
                  <a:gd name="T17" fmla="*/ 80 h 109"/>
                  <a:gd name="T18" fmla="*/ 2 w 72"/>
                  <a:gd name="T19" fmla="*/ 74 h 109"/>
                  <a:gd name="T20" fmla="*/ 23 w 72"/>
                  <a:gd name="T21" fmla="*/ 31 h 109"/>
                  <a:gd name="T22" fmla="*/ 22 w 72"/>
                  <a:gd name="T23" fmla="*/ 26 h 109"/>
                  <a:gd name="T24" fmla="*/ 12 w 72"/>
                  <a:gd name="T25" fmla="*/ 16 h 109"/>
                  <a:gd name="T26" fmla="*/ 15 w 72"/>
                  <a:gd name="T27" fmla="*/ 10 h 109"/>
                  <a:gd name="T28" fmla="*/ 32 w 72"/>
                  <a:gd name="T29" fmla="*/ 5 h 109"/>
                  <a:gd name="T30" fmla="*/ 60 w 72"/>
                  <a:gd name="T31" fmla="*/ 18 h 109"/>
                  <a:gd name="T32" fmla="*/ 59 w 72"/>
                  <a:gd name="T33" fmla="*/ 26 h 109"/>
                  <a:gd name="T34" fmla="*/ 52 w 72"/>
                  <a:gd name="T35" fmla="*/ 36 h 109"/>
                  <a:gd name="T36" fmla="*/ 34 w 72"/>
                  <a:gd name="T37" fmla="*/ 72 h 109"/>
                  <a:gd name="T38" fmla="*/ 33 w 72"/>
                  <a:gd name="T39" fmla="*/ 7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109">
                    <a:moveTo>
                      <a:pt x="33" y="76"/>
                    </a:moveTo>
                    <a:cubicBezTo>
                      <a:pt x="37" y="74"/>
                      <a:pt x="40" y="73"/>
                      <a:pt x="44" y="73"/>
                    </a:cubicBezTo>
                    <a:cubicBezTo>
                      <a:pt x="49" y="72"/>
                      <a:pt x="54" y="71"/>
                      <a:pt x="59" y="71"/>
                    </a:cubicBezTo>
                    <a:cubicBezTo>
                      <a:pt x="66" y="72"/>
                      <a:pt x="72" y="85"/>
                      <a:pt x="69" y="92"/>
                    </a:cubicBezTo>
                    <a:cubicBezTo>
                      <a:pt x="68" y="93"/>
                      <a:pt x="67" y="94"/>
                      <a:pt x="66" y="94"/>
                    </a:cubicBezTo>
                    <a:cubicBezTo>
                      <a:pt x="60" y="95"/>
                      <a:pt x="54" y="94"/>
                      <a:pt x="49" y="96"/>
                    </a:cubicBezTo>
                    <a:cubicBezTo>
                      <a:pt x="42" y="99"/>
                      <a:pt x="35" y="102"/>
                      <a:pt x="28" y="106"/>
                    </a:cubicBezTo>
                    <a:cubicBezTo>
                      <a:pt x="24" y="108"/>
                      <a:pt x="21" y="109"/>
                      <a:pt x="16" y="106"/>
                    </a:cubicBezTo>
                    <a:cubicBezTo>
                      <a:pt x="7" y="100"/>
                      <a:pt x="3" y="90"/>
                      <a:pt x="1" y="80"/>
                    </a:cubicBezTo>
                    <a:cubicBezTo>
                      <a:pt x="0" y="78"/>
                      <a:pt x="1" y="76"/>
                      <a:pt x="2" y="74"/>
                    </a:cubicBezTo>
                    <a:cubicBezTo>
                      <a:pt x="9" y="60"/>
                      <a:pt x="16" y="45"/>
                      <a:pt x="23" y="31"/>
                    </a:cubicBezTo>
                    <a:cubicBezTo>
                      <a:pt x="23" y="30"/>
                      <a:pt x="23" y="28"/>
                      <a:pt x="22" y="26"/>
                    </a:cubicBezTo>
                    <a:cubicBezTo>
                      <a:pt x="19" y="23"/>
                      <a:pt x="15" y="20"/>
                      <a:pt x="12" y="16"/>
                    </a:cubicBezTo>
                    <a:cubicBezTo>
                      <a:pt x="10" y="13"/>
                      <a:pt x="11" y="11"/>
                      <a:pt x="15" y="10"/>
                    </a:cubicBezTo>
                    <a:cubicBezTo>
                      <a:pt x="21" y="9"/>
                      <a:pt x="26" y="7"/>
                      <a:pt x="32" y="5"/>
                    </a:cubicBezTo>
                    <a:cubicBezTo>
                      <a:pt x="44" y="0"/>
                      <a:pt x="57" y="6"/>
                      <a:pt x="60" y="18"/>
                    </a:cubicBezTo>
                    <a:cubicBezTo>
                      <a:pt x="61" y="21"/>
                      <a:pt x="60" y="24"/>
                      <a:pt x="59" y="26"/>
                    </a:cubicBezTo>
                    <a:cubicBezTo>
                      <a:pt x="57" y="29"/>
                      <a:pt x="54" y="33"/>
                      <a:pt x="52" y="36"/>
                    </a:cubicBezTo>
                    <a:cubicBezTo>
                      <a:pt x="46" y="48"/>
                      <a:pt x="40" y="60"/>
                      <a:pt x="34" y="72"/>
                    </a:cubicBezTo>
                    <a:cubicBezTo>
                      <a:pt x="34" y="72"/>
                      <a:pt x="34" y="74"/>
                      <a:pt x="33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56" name="组合 55">
                <a:extLst>
                  <a:ext uri="{FF2B5EF4-FFF2-40B4-BE49-F238E27FC236}">
                    <a16:creationId xmlns:a16="http://schemas.microsoft.com/office/drawing/2014/main" id="{C7A6E3E5-9A1F-4E06-9E71-F1D7E5C11C32}"/>
                  </a:ext>
                </a:extLst>
              </p:cNvPr>
              <p:cNvGrpSpPr/>
              <p:nvPr/>
            </p:nvGrpSpPr>
            <p:grpSpPr>
              <a:xfrm>
                <a:off x="2373567" y="1096524"/>
                <a:ext cx="589817" cy="731714"/>
                <a:chOff x="5548313" y="2084388"/>
                <a:chExt cx="547688" cy="679451"/>
              </a:xfrm>
              <a:grpFill/>
            </p:grpSpPr>
            <p:sp>
              <p:nvSpPr>
                <p:cNvPr id="61" name="Freeform 7">
                  <a:extLst>
                    <a:ext uri="{FF2B5EF4-FFF2-40B4-BE49-F238E27FC236}">
                      <a16:creationId xmlns:a16="http://schemas.microsoft.com/office/drawing/2014/main" id="{02368C72-9CA0-44B0-93EC-F396645A3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8313" y="2084388"/>
                  <a:ext cx="547688" cy="446088"/>
                </a:xfrm>
                <a:custGeom>
                  <a:avLst/>
                  <a:gdLst>
                    <a:gd name="T0" fmla="*/ 101 w 128"/>
                    <a:gd name="T1" fmla="*/ 58 h 105"/>
                    <a:gd name="T2" fmla="*/ 74 w 128"/>
                    <a:gd name="T3" fmla="*/ 56 h 105"/>
                    <a:gd name="T4" fmla="*/ 68 w 128"/>
                    <a:gd name="T5" fmla="*/ 57 h 105"/>
                    <a:gd name="T6" fmla="*/ 51 w 128"/>
                    <a:gd name="T7" fmla="*/ 59 h 105"/>
                    <a:gd name="T8" fmla="*/ 36 w 128"/>
                    <a:gd name="T9" fmla="*/ 65 h 105"/>
                    <a:gd name="T10" fmla="*/ 28 w 128"/>
                    <a:gd name="T11" fmla="*/ 73 h 105"/>
                    <a:gd name="T12" fmla="*/ 16 w 128"/>
                    <a:gd name="T13" fmla="*/ 102 h 105"/>
                    <a:gd name="T14" fmla="*/ 13 w 128"/>
                    <a:gd name="T15" fmla="*/ 104 h 105"/>
                    <a:gd name="T16" fmla="*/ 1 w 128"/>
                    <a:gd name="T17" fmla="*/ 98 h 105"/>
                    <a:gd name="T18" fmla="*/ 0 w 128"/>
                    <a:gd name="T19" fmla="*/ 93 h 105"/>
                    <a:gd name="T20" fmla="*/ 15 w 128"/>
                    <a:gd name="T21" fmla="*/ 60 h 105"/>
                    <a:gd name="T22" fmla="*/ 16 w 128"/>
                    <a:gd name="T23" fmla="*/ 58 h 105"/>
                    <a:gd name="T24" fmla="*/ 20 w 128"/>
                    <a:gd name="T25" fmla="*/ 52 h 105"/>
                    <a:gd name="T26" fmla="*/ 32 w 128"/>
                    <a:gd name="T27" fmla="*/ 54 h 105"/>
                    <a:gd name="T28" fmla="*/ 39 w 128"/>
                    <a:gd name="T29" fmla="*/ 55 h 105"/>
                    <a:gd name="T30" fmla="*/ 72 w 128"/>
                    <a:gd name="T31" fmla="*/ 21 h 105"/>
                    <a:gd name="T32" fmla="*/ 74 w 128"/>
                    <a:gd name="T33" fmla="*/ 16 h 105"/>
                    <a:gd name="T34" fmla="*/ 74 w 128"/>
                    <a:gd name="T35" fmla="*/ 11 h 105"/>
                    <a:gd name="T36" fmla="*/ 71 w 128"/>
                    <a:gd name="T37" fmla="*/ 11 h 105"/>
                    <a:gd name="T38" fmla="*/ 68 w 128"/>
                    <a:gd name="T39" fmla="*/ 15 h 105"/>
                    <a:gd name="T40" fmla="*/ 68 w 128"/>
                    <a:gd name="T41" fmla="*/ 21 h 105"/>
                    <a:gd name="T42" fmla="*/ 59 w 128"/>
                    <a:gd name="T43" fmla="*/ 29 h 105"/>
                    <a:gd name="T44" fmla="*/ 53 w 128"/>
                    <a:gd name="T45" fmla="*/ 27 h 105"/>
                    <a:gd name="T46" fmla="*/ 47 w 128"/>
                    <a:gd name="T47" fmla="*/ 24 h 105"/>
                    <a:gd name="T48" fmla="*/ 47 w 128"/>
                    <a:gd name="T49" fmla="*/ 32 h 105"/>
                    <a:gd name="T50" fmla="*/ 47 w 128"/>
                    <a:gd name="T51" fmla="*/ 34 h 105"/>
                    <a:gd name="T52" fmla="*/ 43 w 128"/>
                    <a:gd name="T53" fmla="*/ 45 h 105"/>
                    <a:gd name="T54" fmla="*/ 31 w 128"/>
                    <a:gd name="T55" fmla="*/ 39 h 105"/>
                    <a:gd name="T56" fmla="*/ 29 w 128"/>
                    <a:gd name="T57" fmla="*/ 23 h 105"/>
                    <a:gd name="T58" fmla="*/ 33 w 128"/>
                    <a:gd name="T59" fmla="*/ 14 h 105"/>
                    <a:gd name="T60" fmla="*/ 36 w 128"/>
                    <a:gd name="T61" fmla="*/ 9 h 105"/>
                    <a:gd name="T62" fmla="*/ 42 w 128"/>
                    <a:gd name="T63" fmla="*/ 13 h 105"/>
                    <a:gd name="T64" fmla="*/ 44 w 128"/>
                    <a:gd name="T65" fmla="*/ 16 h 105"/>
                    <a:gd name="T66" fmla="*/ 57 w 128"/>
                    <a:gd name="T67" fmla="*/ 14 h 105"/>
                    <a:gd name="T68" fmla="*/ 62 w 128"/>
                    <a:gd name="T69" fmla="*/ 11 h 105"/>
                    <a:gd name="T70" fmla="*/ 84 w 128"/>
                    <a:gd name="T71" fmla="*/ 0 h 105"/>
                    <a:gd name="T72" fmla="*/ 96 w 128"/>
                    <a:gd name="T73" fmla="*/ 7 h 105"/>
                    <a:gd name="T74" fmla="*/ 96 w 128"/>
                    <a:gd name="T75" fmla="*/ 20 h 105"/>
                    <a:gd name="T76" fmla="*/ 83 w 128"/>
                    <a:gd name="T77" fmla="*/ 43 h 105"/>
                    <a:gd name="T78" fmla="*/ 94 w 128"/>
                    <a:gd name="T79" fmla="*/ 44 h 105"/>
                    <a:gd name="T80" fmla="*/ 122 w 128"/>
                    <a:gd name="T81" fmla="*/ 59 h 105"/>
                    <a:gd name="T82" fmla="*/ 120 w 128"/>
                    <a:gd name="T83" fmla="*/ 73 h 105"/>
                    <a:gd name="T84" fmla="*/ 98 w 128"/>
                    <a:gd name="T85" fmla="*/ 73 h 105"/>
                    <a:gd name="T86" fmla="*/ 97 w 128"/>
                    <a:gd name="T87" fmla="*/ 66 h 105"/>
                    <a:gd name="T88" fmla="*/ 101 w 128"/>
                    <a:gd name="T89" fmla="*/ 5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8" h="105">
                      <a:moveTo>
                        <a:pt x="101" y="58"/>
                      </a:moveTo>
                      <a:cubicBezTo>
                        <a:pt x="94" y="52"/>
                        <a:pt x="81" y="52"/>
                        <a:pt x="74" y="56"/>
                      </a:cubicBezTo>
                      <a:cubicBezTo>
                        <a:pt x="73" y="57"/>
                        <a:pt x="70" y="58"/>
                        <a:pt x="68" y="57"/>
                      </a:cubicBezTo>
                      <a:cubicBezTo>
                        <a:pt x="62" y="56"/>
                        <a:pt x="57" y="57"/>
                        <a:pt x="51" y="59"/>
                      </a:cubicBezTo>
                      <a:cubicBezTo>
                        <a:pt x="46" y="61"/>
                        <a:pt x="41" y="63"/>
                        <a:pt x="36" y="65"/>
                      </a:cubicBezTo>
                      <a:cubicBezTo>
                        <a:pt x="32" y="67"/>
                        <a:pt x="29" y="69"/>
                        <a:pt x="28" y="73"/>
                      </a:cubicBezTo>
                      <a:cubicBezTo>
                        <a:pt x="24" y="82"/>
                        <a:pt x="20" y="92"/>
                        <a:pt x="16" y="102"/>
                      </a:cubicBezTo>
                      <a:cubicBezTo>
                        <a:pt x="16" y="103"/>
                        <a:pt x="14" y="105"/>
                        <a:pt x="13" y="104"/>
                      </a:cubicBezTo>
                      <a:cubicBezTo>
                        <a:pt x="9" y="103"/>
                        <a:pt x="5" y="100"/>
                        <a:pt x="1" y="98"/>
                      </a:cubicBezTo>
                      <a:cubicBezTo>
                        <a:pt x="0" y="97"/>
                        <a:pt x="0" y="95"/>
                        <a:pt x="0" y="93"/>
                      </a:cubicBezTo>
                      <a:cubicBezTo>
                        <a:pt x="5" y="82"/>
                        <a:pt x="10" y="71"/>
                        <a:pt x="15" y="60"/>
                      </a:cubicBezTo>
                      <a:cubicBezTo>
                        <a:pt x="15" y="59"/>
                        <a:pt x="16" y="59"/>
                        <a:pt x="16" y="58"/>
                      </a:cubicBezTo>
                      <a:cubicBezTo>
                        <a:pt x="18" y="56"/>
                        <a:pt x="19" y="52"/>
                        <a:pt x="20" y="52"/>
                      </a:cubicBezTo>
                      <a:cubicBezTo>
                        <a:pt x="24" y="52"/>
                        <a:pt x="29" y="52"/>
                        <a:pt x="32" y="54"/>
                      </a:cubicBezTo>
                      <a:cubicBezTo>
                        <a:pt x="35" y="55"/>
                        <a:pt x="36" y="56"/>
                        <a:pt x="39" y="55"/>
                      </a:cubicBezTo>
                      <a:cubicBezTo>
                        <a:pt x="57" y="50"/>
                        <a:pt x="66" y="37"/>
                        <a:pt x="72" y="21"/>
                      </a:cubicBezTo>
                      <a:cubicBezTo>
                        <a:pt x="72" y="20"/>
                        <a:pt x="73" y="18"/>
                        <a:pt x="74" y="16"/>
                      </a:cubicBezTo>
                      <a:cubicBezTo>
                        <a:pt x="74" y="14"/>
                        <a:pt x="74" y="13"/>
                        <a:pt x="74" y="11"/>
                      </a:cubicBezTo>
                      <a:cubicBezTo>
                        <a:pt x="74" y="11"/>
                        <a:pt x="72" y="10"/>
                        <a:pt x="71" y="11"/>
                      </a:cubicBezTo>
                      <a:cubicBezTo>
                        <a:pt x="70" y="12"/>
                        <a:pt x="68" y="13"/>
                        <a:pt x="68" y="15"/>
                      </a:cubicBezTo>
                      <a:cubicBezTo>
                        <a:pt x="67" y="17"/>
                        <a:pt x="68" y="19"/>
                        <a:pt x="68" y="21"/>
                      </a:cubicBezTo>
                      <a:cubicBezTo>
                        <a:pt x="69" y="28"/>
                        <a:pt x="68" y="30"/>
                        <a:pt x="59" y="29"/>
                      </a:cubicBezTo>
                      <a:cubicBezTo>
                        <a:pt x="57" y="29"/>
                        <a:pt x="55" y="28"/>
                        <a:pt x="53" y="27"/>
                      </a:cubicBezTo>
                      <a:cubicBezTo>
                        <a:pt x="51" y="26"/>
                        <a:pt x="49" y="25"/>
                        <a:pt x="47" y="24"/>
                      </a:cubicBezTo>
                      <a:cubicBezTo>
                        <a:pt x="47" y="27"/>
                        <a:pt x="47" y="29"/>
                        <a:pt x="47" y="32"/>
                      </a:cubicBezTo>
                      <a:cubicBezTo>
                        <a:pt x="47" y="33"/>
                        <a:pt x="47" y="33"/>
                        <a:pt x="47" y="34"/>
                      </a:cubicBezTo>
                      <a:cubicBezTo>
                        <a:pt x="47" y="38"/>
                        <a:pt x="48" y="43"/>
                        <a:pt x="43" y="45"/>
                      </a:cubicBezTo>
                      <a:cubicBezTo>
                        <a:pt x="39" y="46"/>
                        <a:pt x="34" y="44"/>
                        <a:pt x="31" y="39"/>
                      </a:cubicBezTo>
                      <a:cubicBezTo>
                        <a:pt x="28" y="34"/>
                        <a:pt x="25" y="29"/>
                        <a:pt x="29" y="23"/>
                      </a:cubicBezTo>
                      <a:cubicBezTo>
                        <a:pt x="31" y="20"/>
                        <a:pt x="31" y="17"/>
                        <a:pt x="33" y="14"/>
                      </a:cubicBezTo>
                      <a:cubicBezTo>
                        <a:pt x="34" y="12"/>
                        <a:pt x="35" y="9"/>
                        <a:pt x="36" y="9"/>
                      </a:cubicBezTo>
                      <a:cubicBezTo>
                        <a:pt x="38" y="10"/>
                        <a:pt x="40" y="11"/>
                        <a:pt x="42" y="13"/>
                      </a:cubicBezTo>
                      <a:cubicBezTo>
                        <a:pt x="42" y="13"/>
                        <a:pt x="43" y="15"/>
                        <a:pt x="44" y="16"/>
                      </a:cubicBezTo>
                      <a:cubicBezTo>
                        <a:pt x="48" y="13"/>
                        <a:pt x="52" y="11"/>
                        <a:pt x="57" y="14"/>
                      </a:cubicBezTo>
                      <a:cubicBezTo>
                        <a:pt x="58" y="15"/>
                        <a:pt x="61" y="13"/>
                        <a:pt x="62" y="11"/>
                      </a:cubicBezTo>
                      <a:cubicBezTo>
                        <a:pt x="69" y="5"/>
                        <a:pt x="75" y="0"/>
                        <a:pt x="84" y="0"/>
                      </a:cubicBezTo>
                      <a:cubicBezTo>
                        <a:pt x="89" y="0"/>
                        <a:pt x="93" y="2"/>
                        <a:pt x="96" y="7"/>
                      </a:cubicBezTo>
                      <a:cubicBezTo>
                        <a:pt x="99" y="11"/>
                        <a:pt x="98" y="15"/>
                        <a:pt x="96" y="20"/>
                      </a:cubicBezTo>
                      <a:cubicBezTo>
                        <a:pt x="91" y="27"/>
                        <a:pt x="87" y="35"/>
                        <a:pt x="83" y="43"/>
                      </a:cubicBezTo>
                      <a:cubicBezTo>
                        <a:pt x="88" y="43"/>
                        <a:pt x="91" y="44"/>
                        <a:pt x="94" y="44"/>
                      </a:cubicBezTo>
                      <a:cubicBezTo>
                        <a:pt x="105" y="46"/>
                        <a:pt x="115" y="50"/>
                        <a:pt x="122" y="59"/>
                      </a:cubicBezTo>
                      <a:cubicBezTo>
                        <a:pt x="128" y="65"/>
                        <a:pt x="127" y="68"/>
                        <a:pt x="120" y="73"/>
                      </a:cubicBezTo>
                      <a:cubicBezTo>
                        <a:pt x="113" y="77"/>
                        <a:pt x="105" y="77"/>
                        <a:pt x="98" y="73"/>
                      </a:cubicBezTo>
                      <a:cubicBezTo>
                        <a:pt x="95" y="71"/>
                        <a:pt x="95" y="69"/>
                        <a:pt x="97" y="66"/>
                      </a:cubicBezTo>
                      <a:cubicBezTo>
                        <a:pt x="98" y="64"/>
                        <a:pt x="100" y="61"/>
                        <a:pt x="10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Freeform 8">
                  <a:extLst>
                    <a:ext uri="{FF2B5EF4-FFF2-40B4-BE49-F238E27FC236}">
                      <a16:creationId xmlns:a16="http://schemas.microsoft.com/office/drawing/2014/main" id="{68AB8704-3F31-41E0-B209-31D0A83BA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4200" y="2355851"/>
                  <a:ext cx="341313" cy="407988"/>
                </a:xfrm>
                <a:custGeom>
                  <a:avLst/>
                  <a:gdLst>
                    <a:gd name="T0" fmla="*/ 46 w 80"/>
                    <a:gd name="T1" fmla="*/ 29 h 96"/>
                    <a:gd name="T2" fmla="*/ 65 w 80"/>
                    <a:gd name="T3" fmla="*/ 29 h 96"/>
                    <a:gd name="T4" fmla="*/ 79 w 80"/>
                    <a:gd name="T5" fmla="*/ 41 h 96"/>
                    <a:gd name="T6" fmla="*/ 74 w 80"/>
                    <a:gd name="T7" fmla="*/ 43 h 96"/>
                    <a:gd name="T8" fmla="*/ 60 w 80"/>
                    <a:gd name="T9" fmla="*/ 43 h 96"/>
                    <a:gd name="T10" fmla="*/ 52 w 80"/>
                    <a:gd name="T11" fmla="*/ 50 h 96"/>
                    <a:gd name="T12" fmla="*/ 49 w 80"/>
                    <a:gd name="T13" fmla="*/ 87 h 96"/>
                    <a:gd name="T14" fmla="*/ 37 w 80"/>
                    <a:gd name="T15" fmla="*/ 95 h 96"/>
                    <a:gd name="T16" fmla="*/ 21 w 80"/>
                    <a:gd name="T17" fmla="*/ 68 h 96"/>
                    <a:gd name="T18" fmla="*/ 22 w 80"/>
                    <a:gd name="T19" fmla="*/ 62 h 96"/>
                    <a:gd name="T20" fmla="*/ 30 w 80"/>
                    <a:gd name="T21" fmla="*/ 72 h 96"/>
                    <a:gd name="T22" fmla="*/ 40 w 80"/>
                    <a:gd name="T23" fmla="*/ 70 h 96"/>
                    <a:gd name="T24" fmla="*/ 43 w 80"/>
                    <a:gd name="T25" fmla="*/ 46 h 96"/>
                    <a:gd name="T26" fmla="*/ 24 w 80"/>
                    <a:gd name="T27" fmla="*/ 52 h 96"/>
                    <a:gd name="T28" fmla="*/ 19 w 80"/>
                    <a:gd name="T29" fmla="*/ 54 h 96"/>
                    <a:gd name="T30" fmla="*/ 6 w 80"/>
                    <a:gd name="T31" fmla="*/ 54 h 96"/>
                    <a:gd name="T32" fmla="*/ 2 w 80"/>
                    <a:gd name="T33" fmla="*/ 40 h 96"/>
                    <a:gd name="T34" fmla="*/ 6 w 80"/>
                    <a:gd name="T35" fmla="*/ 37 h 96"/>
                    <a:gd name="T36" fmla="*/ 28 w 80"/>
                    <a:gd name="T37" fmla="*/ 33 h 96"/>
                    <a:gd name="T38" fmla="*/ 33 w 80"/>
                    <a:gd name="T39" fmla="*/ 32 h 96"/>
                    <a:gd name="T40" fmla="*/ 36 w 80"/>
                    <a:gd name="T41" fmla="*/ 22 h 96"/>
                    <a:gd name="T42" fmla="*/ 46 w 80"/>
                    <a:gd name="T43" fmla="*/ 12 h 96"/>
                    <a:gd name="T44" fmla="*/ 45 w 80"/>
                    <a:gd name="T45" fmla="*/ 10 h 96"/>
                    <a:gd name="T46" fmla="*/ 26 w 80"/>
                    <a:gd name="T47" fmla="*/ 17 h 96"/>
                    <a:gd name="T48" fmla="*/ 15 w 80"/>
                    <a:gd name="T49" fmla="*/ 24 h 96"/>
                    <a:gd name="T50" fmla="*/ 5 w 80"/>
                    <a:gd name="T51" fmla="*/ 22 h 96"/>
                    <a:gd name="T52" fmla="*/ 1 w 80"/>
                    <a:gd name="T53" fmla="*/ 17 h 96"/>
                    <a:gd name="T54" fmla="*/ 36 w 80"/>
                    <a:gd name="T55" fmla="*/ 2 h 96"/>
                    <a:gd name="T56" fmla="*/ 55 w 80"/>
                    <a:gd name="T57" fmla="*/ 0 h 96"/>
                    <a:gd name="T58" fmla="*/ 61 w 80"/>
                    <a:gd name="T59" fmla="*/ 6 h 96"/>
                    <a:gd name="T60" fmla="*/ 59 w 80"/>
                    <a:gd name="T61" fmla="*/ 13 h 96"/>
                    <a:gd name="T62" fmla="*/ 46 w 80"/>
                    <a:gd name="T63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0" h="96">
                      <a:moveTo>
                        <a:pt x="46" y="29"/>
                      </a:moveTo>
                      <a:cubicBezTo>
                        <a:pt x="53" y="30"/>
                        <a:pt x="59" y="31"/>
                        <a:pt x="65" y="29"/>
                      </a:cubicBezTo>
                      <a:cubicBezTo>
                        <a:pt x="71" y="27"/>
                        <a:pt x="80" y="34"/>
                        <a:pt x="79" y="41"/>
                      </a:cubicBezTo>
                      <a:cubicBezTo>
                        <a:pt x="79" y="42"/>
                        <a:pt x="76" y="43"/>
                        <a:pt x="74" y="43"/>
                      </a:cubicBezTo>
                      <a:cubicBezTo>
                        <a:pt x="70" y="43"/>
                        <a:pt x="65" y="43"/>
                        <a:pt x="60" y="43"/>
                      </a:cubicBezTo>
                      <a:cubicBezTo>
                        <a:pt x="53" y="42"/>
                        <a:pt x="52" y="44"/>
                        <a:pt x="52" y="50"/>
                      </a:cubicBezTo>
                      <a:cubicBezTo>
                        <a:pt x="51" y="62"/>
                        <a:pt x="51" y="75"/>
                        <a:pt x="49" y="87"/>
                      </a:cubicBezTo>
                      <a:cubicBezTo>
                        <a:pt x="48" y="95"/>
                        <a:pt x="45" y="96"/>
                        <a:pt x="37" y="95"/>
                      </a:cubicBezTo>
                      <a:cubicBezTo>
                        <a:pt x="25" y="92"/>
                        <a:pt x="15" y="82"/>
                        <a:pt x="21" y="68"/>
                      </a:cubicBezTo>
                      <a:cubicBezTo>
                        <a:pt x="21" y="66"/>
                        <a:pt x="21" y="64"/>
                        <a:pt x="22" y="62"/>
                      </a:cubicBezTo>
                      <a:cubicBezTo>
                        <a:pt x="24" y="65"/>
                        <a:pt x="27" y="69"/>
                        <a:pt x="30" y="72"/>
                      </a:cubicBezTo>
                      <a:cubicBezTo>
                        <a:pt x="33" y="76"/>
                        <a:pt x="39" y="75"/>
                        <a:pt x="40" y="70"/>
                      </a:cubicBezTo>
                      <a:cubicBezTo>
                        <a:pt x="41" y="62"/>
                        <a:pt x="42" y="54"/>
                        <a:pt x="43" y="46"/>
                      </a:cubicBezTo>
                      <a:cubicBezTo>
                        <a:pt x="35" y="45"/>
                        <a:pt x="30" y="49"/>
                        <a:pt x="24" y="52"/>
                      </a:cubicBezTo>
                      <a:cubicBezTo>
                        <a:pt x="22" y="52"/>
                        <a:pt x="21" y="54"/>
                        <a:pt x="19" y="54"/>
                      </a:cubicBezTo>
                      <a:cubicBezTo>
                        <a:pt x="14" y="58"/>
                        <a:pt x="11" y="57"/>
                        <a:pt x="6" y="54"/>
                      </a:cubicBezTo>
                      <a:cubicBezTo>
                        <a:pt x="3" y="51"/>
                        <a:pt x="0" y="44"/>
                        <a:pt x="2" y="40"/>
                      </a:cubicBezTo>
                      <a:cubicBezTo>
                        <a:pt x="2" y="39"/>
                        <a:pt x="5" y="37"/>
                        <a:pt x="6" y="37"/>
                      </a:cubicBezTo>
                      <a:cubicBezTo>
                        <a:pt x="14" y="39"/>
                        <a:pt x="20" y="35"/>
                        <a:pt x="28" y="33"/>
                      </a:cubicBezTo>
                      <a:cubicBezTo>
                        <a:pt x="29" y="33"/>
                        <a:pt x="31" y="32"/>
                        <a:pt x="33" y="32"/>
                      </a:cubicBezTo>
                      <a:cubicBezTo>
                        <a:pt x="31" y="27"/>
                        <a:pt x="31" y="24"/>
                        <a:pt x="36" y="22"/>
                      </a:cubicBezTo>
                      <a:cubicBezTo>
                        <a:pt x="39" y="19"/>
                        <a:pt x="42" y="15"/>
                        <a:pt x="46" y="12"/>
                      </a:cubicBezTo>
                      <a:cubicBezTo>
                        <a:pt x="45" y="11"/>
                        <a:pt x="45" y="11"/>
                        <a:pt x="45" y="10"/>
                      </a:cubicBezTo>
                      <a:cubicBezTo>
                        <a:pt x="38" y="13"/>
                        <a:pt x="32" y="15"/>
                        <a:pt x="26" y="17"/>
                      </a:cubicBezTo>
                      <a:cubicBezTo>
                        <a:pt x="22" y="19"/>
                        <a:pt x="18" y="22"/>
                        <a:pt x="15" y="24"/>
                      </a:cubicBezTo>
                      <a:cubicBezTo>
                        <a:pt x="11" y="26"/>
                        <a:pt x="7" y="27"/>
                        <a:pt x="5" y="22"/>
                      </a:cubicBezTo>
                      <a:cubicBezTo>
                        <a:pt x="4" y="20"/>
                        <a:pt x="3" y="19"/>
                        <a:pt x="1" y="17"/>
                      </a:cubicBezTo>
                      <a:cubicBezTo>
                        <a:pt x="13" y="12"/>
                        <a:pt x="25" y="6"/>
                        <a:pt x="36" y="2"/>
                      </a:cubicBezTo>
                      <a:cubicBezTo>
                        <a:pt x="42" y="0"/>
                        <a:pt x="49" y="0"/>
                        <a:pt x="55" y="0"/>
                      </a:cubicBezTo>
                      <a:cubicBezTo>
                        <a:pt x="57" y="0"/>
                        <a:pt x="60" y="4"/>
                        <a:pt x="61" y="6"/>
                      </a:cubicBezTo>
                      <a:cubicBezTo>
                        <a:pt x="62" y="8"/>
                        <a:pt x="61" y="11"/>
                        <a:pt x="59" y="13"/>
                      </a:cubicBezTo>
                      <a:cubicBezTo>
                        <a:pt x="55" y="18"/>
                        <a:pt x="51" y="23"/>
                        <a:pt x="4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7" name="组合 56">
                <a:extLst>
                  <a:ext uri="{FF2B5EF4-FFF2-40B4-BE49-F238E27FC236}">
                    <a16:creationId xmlns:a16="http://schemas.microsoft.com/office/drawing/2014/main" id="{B92E7EB9-3312-4310-B5FA-50F0FA6CFB99}"/>
                  </a:ext>
                </a:extLst>
              </p:cNvPr>
              <p:cNvGrpSpPr/>
              <p:nvPr/>
            </p:nvGrpSpPr>
            <p:grpSpPr>
              <a:xfrm>
                <a:off x="3194779" y="1296598"/>
                <a:ext cx="356817" cy="382445"/>
                <a:chOff x="3792874" y="3156423"/>
                <a:chExt cx="331330" cy="355128"/>
              </a:xfrm>
              <a:grpFill/>
            </p:grpSpPr>
            <p:sp>
              <p:nvSpPr>
                <p:cNvPr id="58" name="Freeform 15">
                  <a:extLst>
                    <a:ext uri="{FF2B5EF4-FFF2-40B4-BE49-F238E27FC236}">
                      <a16:creationId xmlns:a16="http://schemas.microsoft.com/office/drawing/2014/main" id="{4A24723D-38DD-4916-B1AF-76A903317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874" y="3235325"/>
                  <a:ext cx="152877" cy="246063"/>
                </a:xfrm>
                <a:custGeom>
                  <a:avLst/>
                  <a:gdLst>
                    <a:gd name="T0" fmla="*/ 16 w 39"/>
                    <a:gd name="T1" fmla="*/ 29 h 58"/>
                    <a:gd name="T2" fmla="*/ 27 w 39"/>
                    <a:gd name="T3" fmla="*/ 7 h 58"/>
                    <a:gd name="T4" fmla="*/ 31 w 39"/>
                    <a:gd name="T5" fmla="*/ 1 h 58"/>
                    <a:gd name="T6" fmla="*/ 34 w 39"/>
                    <a:gd name="T7" fmla="*/ 6 h 58"/>
                    <a:gd name="T8" fmla="*/ 35 w 39"/>
                    <a:gd name="T9" fmla="*/ 26 h 58"/>
                    <a:gd name="T10" fmla="*/ 20 w 39"/>
                    <a:gd name="T11" fmla="*/ 52 h 58"/>
                    <a:gd name="T12" fmla="*/ 9 w 39"/>
                    <a:gd name="T13" fmla="*/ 57 h 58"/>
                    <a:gd name="T14" fmla="*/ 1 w 39"/>
                    <a:gd name="T15" fmla="*/ 43 h 58"/>
                    <a:gd name="T16" fmla="*/ 4 w 39"/>
                    <a:gd name="T17" fmla="*/ 6 h 58"/>
                    <a:gd name="T18" fmla="*/ 8 w 39"/>
                    <a:gd name="T19" fmla="*/ 0 h 58"/>
                    <a:gd name="T20" fmla="*/ 15 w 39"/>
                    <a:gd name="T21" fmla="*/ 6 h 58"/>
                    <a:gd name="T22" fmla="*/ 14 w 39"/>
                    <a:gd name="T23" fmla="*/ 20 h 58"/>
                    <a:gd name="T24" fmla="*/ 14 w 39"/>
                    <a:gd name="T25" fmla="*/ 28 h 58"/>
                    <a:gd name="T26" fmla="*/ 16 w 39"/>
                    <a:gd name="T27" fmla="*/ 29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9" h="58">
                      <a:moveTo>
                        <a:pt x="16" y="29"/>
                      </a:moveTo>
                      <a:cubicBezTo>
                        <a:pt x="19" y="21"/>
                        <a:pt x="23" y="14"/>
                        <a:pt x="27" y="7"/>
                      </a:cubicBezTo>
                      <a:cubicBezTo>
                        <a:pt x="28" y="5"/>
                        <a:pt x="29" y="3"/>
                        <a:pt x="31" y="1"/>
                      </a:cubicBezTo>
                      <a:cubicBezTo>
                        <a:pt x="32" y="3"/>
                        <a:pt x="33" y="4"/>
                        <a:pt x="34" y="6"/>
                      </a:cubicBezTo>
                      <a:cubicBezTo>
                        <a:pt x="37" y="12"/>
                        <a:pt x="39" y="19"/>
                        <a:pt x="35" y="26"/>
                      </a:cubicBezTo>
                      <a:cubicBezTo>
                        <a:pt x="30" y="34"/>
                        <a:pt x="25" y="43"/>
                        <a:pt x="20" y="52"/>
                      </a:cubicBezTo>
                      <a:cubicBezTo>
                        <a:pt x="18" y="56"/>
                        <a:pt x="12" y="58"/>
                        <a:pt x="9" y="57"/>
                      </a:cubicBezTo>
                      <a:cubicBezTo>
                        <a:pt x="2" y="54"/>
                        <a:pt x="0" y="50"/>
                        <a:pt x="1" y="43"/>
                      </a:cubicBezTo>
                      <a:cubicBezTo>
                        <a:pt x="2" y="31"/>
                        <a:pt x="3" y="18"/>
                        <a:pt x="4" y="6"/>
                      </a:cubicBezTo>
                      <a:cubicBezTo>
                        <a:pt x="4" y="4"/>
                        <a:pt x="4" y="0"/>
                        <a:pt x="8" y="0"/>
                      </a:cubicBezTo>
                      <a:cubicBezTo>
                        <a:pt x="11" y="0"/>
                        <a:pt x="15" y="1"/>
                        <a:pt x="15" y="6"/>
                      </a:cubicBezTo>
                      <a:cubicBezTo>
                        <a:pt x="15" y="10"/>
                        <a:pt x="14" y="15"/>
                        <a:pt x="14" y="20"/>
                      </a:cubicBezTo>
                      <a:cubicBezTo>
                        <a:pt x="14" y="23"/>
                        <a:pt x="14" y="25"/>
                        <a:pt x="14" y="28"/>
                      </a:cubicBezTo>
                      <a:cubicBezTo>
                        <a:pt x="14" y="28"/>
                        <a:pt x="15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6">
                  <a:extLst>
                    <a:ext uri="{FF2B5EF4-FFF2-40B4-BE49-F238E27FC236}">
                      <a16:creationId xmlns:a16="http://schemas.microsoft.com/office/drawing/2014/main" id="{FB4C6AFE-87EF-4FB7-829C-F7529116E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7518" y="3164747"/>
                  <a:ext cx="166686" cy="346804"/>
                </a:xfrm>
                <a:custGeom>
                  <a:avLst/>
                  <a:gdLst>
                    <a:gd name="T0" fmla="*/ 9 w 47"/>
                    <a:gd name="T1" fmla="*/ 73 h 88"/>
                    <a:gd name="T2" fmla="*/ 3 w 47"/>
                    <a:gd name="T3" fmla="*/ 67 h 88"/>
                    <a:gd name="T4" fmla="*/ 3 w 47"/>
                    <a:gd name="T5" fmla="*/ 57 h 88"/>
                    <a:gd name="T6" fmla="*/ 20 w 47"/>
                    <a:gd name="T7" fmla="*/ 38 h 88"/>
                    <a:gd name="T8" fmla="*/ 33 w 47"/>
                    <a:gd name="T9" fmla="*/ 20 h 88"/>
                    <a:gd name="T10" fmla="*/ 33 w 47"/>
                    <a:gd name="T11" fmla="*/ 4 h 88"/>
                    <a:gd name="T12" fmla="*/ 32 w 47"/>
                    <a:gd name="T13" fmla="*/ 1 h 88"/>
                    <a:gd name="T14" fmla="*/ 33 w 47"/>
                    <a:gd name="T15" fmla="*/ 0 h 88"/>
                    <a:gd name="T16" fmla="*/ 41 w 47"/>
                    <a:gd name="T17" fmla="*/ 6 h 88"/>
                    <a:gd name="T18" fmla="*/ 43 w 47"/>
                    <a:gd name="T19" fmla="*/ 26 h 88"/>
                    <a:gd name="T20" fmla="*/ 29 w 47"/>
                    <a:gd name="T21" fmla="*/ 48 h 88"/>
                    <a:gd name="T22" fmla="*/ 30 w 47"/>
                    <a:gd name="T23" fmla="*/ 52 h 88"/>
                    <a:gd name="T24" fmla="*/ 40 w 47"/>
                    <a:gd name="T25" fmla="*/ 73 h 88"/>
                    <a:gd name="T26" fmla="*/ 41 w 47"/>
                    <a:gd name="T27" fmla="*/ 84 h 88"/>
                    <a:gd name="T28" fmla="*/ 37 w 47"/>
                    <a:gd name="T29" fmla="*/ 86 h 88"/>
                    <a:gd name="T30" fmla="*/ 31 w 47"/>
                    <a:gd name="T31" fmla="*/ 75 h 88"/>
                    <a:gd name="T32" fmla="*/ 28 w 47"/>
                    <a:gd name="T33" fmla="*/ 60 h 88"/>
                    <a:gd name="T34" fmla="*/ 22 w 47"/>
                    <a:gd name="T35" fmla="*/ 59 h 88"/>
                    <a:gd name="T36" fmla="*/ 9 w 47"/>
                    <a:gd name="T37" fmla="*/ 73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7" h="88">
                      <a:moveTo>
                        <a:pt x="9" y="73"/>
                      </a:moveTo>
                      <a:cubicBezTo>
                        <a:pt x="7" y="71"/>
                        <a:pt x="5" y="69"/>
                        <a:pt x="3" y="67"/>
                      </a:cubicBezTo>
                      <a:cubicBezTo>
                        <a:pt x="1" y="64"/>
                        <a:pt x="0" y="61"/>
                        <a:pt x="3" y="57"/>
                      </a:cubicBezTo>
                      <a:cubicBezTo>
                        <a:pt x="9" y="51"/>
                        <a:pt x="14" y="45"/>
                        <a:pt x="20" y="38"/>
                      </a:cubicBezTo>
                      <a:cubicBezTo>
                        <a:pt x="24" y="32"/>
                        <a:pt x="28" y="26"/>
                        <a:pt x="33" y="20"/>
                      </a:cubicBezTo>
                      <a:cubicBezTo>
                        <a:pt x="36" y="15"/>
                        <a:pt x="36" y="9"/>
                        <a:pt x="33" y="4"/>
                      </a:cubicBezTo>
                      <a:cubicBezTo>
                        <a:pt x="32" y="3"/>
                        <a:pt x="32" y="2"/>
                        <a:pt x="32" y="1"/>
                      </a:cubicBezTo>
                      <a:cubicBezTo>
                        <a:pt x="32" y="1"/>
                        <a:pt x="33" y="0"/>
                        <a:pt x="33" y="0"/>
                      </a:cubicBezTo>
                      <a:cubicBezTo>
                        <a:pt x="36" y="2"/>
                        <a:pt x="39" y="4"/>
                        <a:pt x="41" y="6"/>
                      </a:cubicBezTo>
                      <a:cubicBezTo>
                        <a:pt x="46" y="11"/>
                        <a:pt x="47" y="20"/>
                        <a:pt x="43" y="26"/>
                      </a:cubicBezTo>
                      <a:cubicBezTo>
                        <a:pt x="39" y="33"/>
                        <a:pt x="34" y="40"/>
                        <a:pt x="29" y="48"/>
                      </a:cubicBezTo>
                      <a:cubicBezTo>
                        <a:pt x="29" y="49"/>
                        <a:pt x="29" y="52"/>
                        <a:pt x="30" y="52"/>
                      </a:cubicBezTo>
                      <a:cubicBezTo>
                        <a:pt x="38" y="57"/>
                        <a:pt x="38" y="65"/>
                        <a:pt x="40" y="73"/>
                      </a:cubicBezTo>
                      <a:cubicBezTo>
                        <a:pt x="41" y="76"/>
                        <a:pt x="41" y="80"/>
                        <a:pt x="41" y="84"/>
                      </a:cubicBezTo>
                      <a:cubicBezTo>
                        <a:pt x="41" y="87"/>
                        <a:pt x="39" y="88"/>
                        <a:pt x="37" y="86"/>
                      </a:cubicBezTo>
                      <a:cubicBezTo>
                        <a:pt x="33" y="83"/>
                        <a:pt x="31" y="81"/>
                        <a:pt x="31" y="75"/>
                      </a:cubicBezTo>
                      <a:cubicBezTo>
                        <a:pt x="31" y="70"/>
                        <a:pt x="30" y="65"/>
                        <a:pt x="28" y="60"/>
                      </a:cubicBezTo>
                      <a:cubicBezTo>
                        <a:pt x="27" y="55"/>
                        <a:pt x="25" y="56"/>
                        <a:pt x="22" y="59"/>
                      </a:cubicBezTo>
                      <a:cubicBezTo>
                        <a:pt x="18" y="64"/>
                        <a:pt x="14" y="68"/>
                        <a:pt x="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7">
                  <a:extLst>
                    <a:ext uri="{FF2B5EF4-FFF2-40B4-BE49-F238E27FC236}">
                      <a16:creationId xmlns:a16="http://schemas.microsoft.com/office/drawing/2014/main" id="{7BBE01C1-D3BA-489E-BE5E-C63059DA7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9593" y="3156423"/>
                  <a:ext cx="109753" cy="63837"/>
                </a:xfrm>
                <a:custGeom>
                  <a:avLst/>
                  <a:gdLst>
                    <a:gd name="T0" fmla="*/ 0 w 26"/>
                    <a:gd name="T1" fmla="*/ 0 h 19"/>
                    <a:gd name="T2" fmla="*/ 20 w 26"/>
                    <a:gd name="T3" fmla="*/ 1 h 19"/>
                    <a:gd name="T4" fmla="*/ 23 w 26"/>
                    <a:gd name="T5" fmla="*/ 12 h 19"/>
                    <a:gd name="T6" fmla="*/ 12 w 26"/>
                    <a:gd name="T7" fmla="*/ 18 h 19"/>
                    <a:gd name="T8" fmla="*/ 3 w 26"/>
                    <a:gd name="T9" fmla="*/ 11 h 19"/>
                    <a:gd name="T10" fmla="*/ 0 w 26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19">
                      <a:moveTo>
                        <a:pt x="0" y="0"/>
                      </a:moveTo>
                      <a:cubicBezTo>
                        <a:pt x="8" y="1"/>
                        <a:pt x="14" y="1"/>
                        <a:pt x="20" y="1"/>
                      </a:cubicBezTo>
                      <a:cubicBezTo>
                        <a:pt x="24" y="1"/>
                        <a:pt x="26" y="8"/>
                        <a:pt x="23" y="12"/>
                      </a:cubicBezTo>
                      <a:cubicBezTo>
                        <a:pt x="21" y="16"/>
                        <a:pt x="17" y="19"/>
                        <a:pt x="12" y="18"/>
                      </a:cubicBezTo>
                      <a:cubicBezTo>
                        <a:pt x="8" y="18"/>
                        <a:pt x="5" y="15"/>
                        <a:pt x="3" y="11"/>
                      </a:cubicBezTo>
                      <a:cubicBezTo>
                        <a:pt x="2" y="8"/>
                        <a:pt x="1" y="4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39" name="组合 38"/>
            <p:cNvGrpSpPr/>
            <p:nvPr userDrawn="1"/>
          </p:nvGrpSpPr>
          <p:grpSpPr>
            <a:xfrm>
              <a:off x="671368" y="6061309"/>
              <a:ext cx="1100339" cy="304965"/>
              <a:chOff x="2372715" y="161759"/>
              <a:chExt cx="2695608" cy="747103"/>
            </a:xfrm>
            <a:grpFill/>
          </p:grpSpPr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id="{4EB45816-40C4-4065-9181-C29D2BECD84E}"/>
                  </a:ext>
                </a:extLst>
              </p:cNvPr>
              <p:cNvGrpSpPr/>
              <p:nvPr/>
            </p:nvGrpSpPr>
            <p:grpSpPr>
              <a:xfrm>
                <a:off x="3804781" y="283376"/>
                <a:ext cx="521428" cy="548788"/>
                <a:chOff x="6113463" y="3541713"/>
                <a:chExt cx="484188" cy="509588"/>
              </a:xfrm>
              <a:grpFill/>
            </p:grpSpPr>
            <p:sp>
              <p:nvSpPr>
                <p:cNvPr id="52" name="Freeform 9">
                  <a:extLst>
                    <a:ext uri="{FF2B5EF4-FFF2-40B4-BE49-F238E27FC236}">
                      <a16:creationId xmlns:a16="http://schemas.microsoft.com/office/drawing/2014/main" id="{70888479-5294-457A-8111-462CE4F104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13463" y="3579813"/>
                  <a:ext cx="252413" cy="428625"/>
                </a:xfrm>
                <a:custGeom>
                  <a:avLst/>
                  <a:gdLst>
                    <a:gd name="T0" fmla="*/ 39 w 59"/>
                    <a:gd name="T1" fmla="*/ 78 h 101"/>
                    <a:gd name="T2" fmla="*/ 17 w 59"/>
                    <a:gd name="T3" fmla="*/ 94 h 101"/>
                    <a:gd name="T4" fmla="*/ 8 w 59"/>
                    <a:gd name="T5" fmla="*/ 94 h 101"/>
                    <a:gd name="T6" fmla="*/ 0 w 59"/>
                    <a:gd name="T7" fmla="*/ 79 h 101"/>
                    <a:gd name="T8" fmla="*/ 17 w 59"/>
                    <a:gd name="T9" fmla="*/ 73 h 101"/>
                    <a:gd name="T10" fmla="*/ 10 w 59"/>
                    <a:gd name="T11" fmla="*/ 68 h 101"/>
                    <a:gd name="T12" fmla="*/ 8 w 59"/>
                    <a:gd name="T13" fmla="*/ 60 h 101"/>
                    <a:gd name="T14" fmla="*/ 18 w 59"/>
                    <a:gd name="T15" fmla="*/ 23 h 101"/>
                    <a:gd name="T16" fmla="*/ 26 w 59"/>
                    <a:gd name="T17" fmla="*/ 17 h 101"/>
                    <a:gd name="T18" fmla="*/ 36 w 59"/>
                    <a:gd name="T19" fmla="*/ 26 h 101"/>
                    <a:gd name="T20" fmla="*/ 36 w 59"/>
                    <a:gd name="T21" fmla="*/ 27 h 101"/>
                    <a:gd name="T22" fmla="*/ 43 w 59"/>
                    <a:gd name="T23" fmla="*/ 40 h 101"/>
                    <a:gd name="T24" fmla="*/ 42 w 59"/>
                    <a:gd name="T25" fmla="*/ 12 h 101"/>
                    <a:gd name="T26" fmla="*/ 21 w 59"/>
                    <a:gd name="T27" fmla="*/ 5 h 101"/>
                    <a:gd name="T28" fmla="*/ 44 w 59"/>
                    <a:gd name="T29" fmla="*/ 1 h 101"/>
                    <a:gd name="T30" fmla="*/ 57 w 59"/>
                    <a:gd name="T31" fmla="*/ 17 h 101"/>
                    <a:gd name="T32" fmla="*/ 56 w 59"/>
                    <a:gd name="T33" fmla="*/ 48 h 101"/>
                    <a:gd name="T34" fmla="*/ 57 w 59"/>
                    <a:gd name="T35" fmla="*/ 55 h 101"/>
                    <a:gd name="T36" fmla="*/ 55 w 59"/>
                    <a:gd name="T37" fmla="*/ 64 h 101"/>
                    <a:gd name="T38" fmla="*/ 54 w 59"/>
                    <a:gd name="T39" fmla="*/ 71 h 101"/>
                    <a:gd name="T40" fmla="*/ 52 w 59"/>
                    <a:gd name="T41" fmla="*/ 95 h 101"/>
                    <a:gd name="T42" fmla="*/ 49 w 59"/>
                    <a:gd name="T43" fmla="*/ 101 h 101"/>
                    <a:gd name="T44" fmla="*/ 43 w 59"/>
                    <a:gd name="T45" fmla="*/ 98 h 101"/>
                    <a:gd name="T46" fmla="*/ 38 w 59"/>
                    <a:gd name="T47" fmla="*/ 86 h 101"/>
                    <a:gd name="T48" fmla="*/ 39 w 59"/>
                    <a:gd name="T49" fmla="*/ 78 h 101"/>
                    <a:gd name="T50" fmla="*/ 42 w 59"/>
                    <a:gd name="T51" fmla="*/ 47 h 101"/>
                    <a:gd name="T52" fmla="*/ 32 w 59"/>
                    <a:gd name="T53" fmla="*/ 44 h 101"/>
                    <a:gd name="T54" fmla="*/ 29 w 59"/>
                    <a:gd name="T55" fmla="*/ 64 h 101"/>
                    <a:gd name="T56" fmla="*/ 42 w 59"/>
                    <a:gd name="T57" fmla="*/ 47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9" h="101">
                      <a:moveTo>
                        <a:pt x="39" y="78"/>
                      </a:moveTo>
                      <a:cubicBezTo>
                        <a:pt x="31" y="84"/>
                        <a:pt x="24" y="89"/>
                        <a:pt x="17" y="94"/>
                      </a:cubicBezTo>
                      <a:cubicBezTo>
                        <a:pt x="14" y="97"/>
                        <a:pt x="11" y="96"/>
                        <a:pt x="8" y="94"/>
                      </a:cubicBezTo>
                      <a:cubicBezTo>
                        <a:pt x="4" y="90"/>
                        <a:pt x="0" y="86"/>
                        <a:pt x="0" y="79"/>
                      </a:cubicBezTo>
                      <a:cubicBezTo>
                        <a:pt x="6" y="82"/>
                        <a:pt x="12" y="80"/>
                        <a:pt x="17" y="73"/>
                      </a:cubicBezTo>
                      <a:cubicBezTo>
                        <a:pt x="15" y="72"/>
                        <a:pt x="13" y="70"/>
                        <a:pt x="10" y="68"/>
                      </a:cubicBezTo>
                      <a:cubicBezTo>
                        <a:pt x="7" y="66"/>
                        <a:pt x="7" y="63"/>
                        <a:pt x="8" y="60"/>
                      </a:cubicBezTo>
                      <a:cubicBezTo>
                        <a:pt x="11" y="48"/>
                        <a:pt x="15" y="36"/>
                        <a:pt x="18" y="23"/>
                      </a:cubicBezTo>
                      <a:cubicBezTo>
                        <a:pt x="19" y="20"/>
                        <a:pt x="20" y="16"/>
                        <a:pt x="26" y="17"/>
                      </a:cubicBezTo>
                      <a:cubicBezTo>
                        <a:pt x="32" y="18"/>
                        <a:pt x="36" y="21"/>
                        <a:pt x="36" y="26"/>
                      </a:cubicBezTo>
                      <a:cubicBezTo>
                        <a:pt x="36" y="26"/>
                        <a:pt x="36" y="27"/>
                        <a:pt x="36" y="27"/>
                      </a:cubicBezTo>
                      <a:cubicBezTo>
                        <a:pt x="35" y="33"/>
                        <a:pt x="38" y="37"/>
                        <a:pt x="43" y="40"/>
                      </a:cubicBezTo>
                      <a:cubicBezTo>
                        <a:pt x="43" y="31"/>
                        <a:pt x="42" y="22"/>
                        <a:pt x="42" y="12"/>
                      </a:cubicBezTo>
                      <a:cubicBezTo>
                        <a:pt x="30" y="16"/>
                        <a:pt x="20" y="12"/>
                        <a:pt x="21" y="5"/>
                      </a:cubicBezTo>
                      <a:cubicBezTo>
                        <a:pt x="29" y="3"/>
                        <a:pt x="36" y="1"/>
                        <a:pt x="44" y="1"/>
                      </a:cubicBezTo>
                      <a:cubicBezTo>
                        <a:pt x="54" y="0"/>
                        <a:pt x="59" y="8"/>
                        <a:pt x="57" y="17"/>
                      </a:cubicBezTo>
                      <a:cubicBezTo>
                        <a:pt x="56" y="27"/>
                        <a:pt x="56" y="38"/>
                        <a:pt x="56" y="48"/>
                      </a:cubicBezTo>
                      <a:cubicBezTo>
                        <a:pt x="56" y="50"/>
                        <a:pt x="57" y="52"/>
                        <a:pt x="57" y="55"/>
                      </a:cubicBezTo>
                      <a:cubicBezTo>
                        <a:pt x="57" y="58"/>
                        <a:pt x="56" y="61"/>
                        <a:pt x="55" y="64"/>
                      </a:cubicBezTo>
                      <a:cubicBezTo>
                        <a:pt x="55" y="66"/>
                        <a:pt x="54" y="68"/>
                        <a:pt x="54" y="71"/>
                      </a:cubicBezTo>
                      <a:cubicBezTo>
                        <a:pt x="53" y="79"/>
                        <a:pt x="53" y="87"/>
                        <a:pt x="52" y="95"/>
                      </a:cubicBezTo>
                      <a:cubicBezTo>
                        <a:pt x="52" y="97"/>
                        <a:pt x="51" y="100"/>
                        <a:pt x="49" y="101"/>
                      </a:cubicBezTo>
                      <a:cubicBezTo>
                        <a:pt x="47" y="101"/>
                        <a:pt x="44" y="100"/>
                        <a:pt x="43" y="98"/>
                      </a:cubicBezTo>
                      <a:cubicBezTo>
                        <a:pt x="39" y="95"/>
                        <a:pt x="36" y="92"/>
                        <a:pt x="38" y="86"/>
                      </a:cubicBezTo>
                      <a:cubicBezTo>
                        <a:pt x="39" y="84"/>
                        <a:pt x="39" y="81"/>
                        <a:pt x="39" y="78"/>
                      </a:cubicBezTo>
                      <a:close/>
                      <a:moveTo>
                        <a:pt x="42" y="47"/>
                      </a:moveTo>
                      <a:cubicBezTo>
                        <a:pt x="39" y="46"/>
                        <a:pt x="36" y="45"/>
                        <a:pt x="32" y="44"/>
                      </a:cubicBezTo>
                      <a:cubicBezTo>
                        <a:pt x="31" y="51"/>
                        <a:pt x="30" y="57"/>
                        <a:pt x="29" y="64"/>
                      </a:cubicBezTo>
                      <a:cubicBezTo>
                        <a:pt x="39" y="61"/>
                        <a:pt x="42" y="57"/>
                        <a:pt x="42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0">
                  <a:extLst>
                    <a:ext uri="{FF2B5EF4-FFF2-40B4-BE49-F238E27FC236}">
                      <a16:creationId xmlns:a16="http://schemas.microsoft.com/office/drawing/2014/main" id="{3C581795-C09D-460E-9472-8181F266F0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61113" y="3541713"/>
                  <a:ext cx="236538" cy="509588"/>
                </a:xfrm>
                <a:custGeom>
                  <a:avLst/>
                  <a:gdLst>
                    <a:gd name="T0" fmla="*/ 11 w 55"/>
                    <a:gd name="T1" fmla="*/ 89 h 120"/>
                    <a:gd name="T2" fmla="*/ 10 w 55"/>
                    <a:gd name="T3" fmla="*/ 100 h 120"/>
                    <a:gd name="T4" fmla="*/ 6 w 55"/>
                    <a:gd name="T5" fmla="*/ 104 h 120"/>
                    <a:gd name="T6" fmla="*/ 1 w 55"/>
                    <a:gd name="T7" fmla="*/ 99 h 120"/>
                    <a:gd name="T8" fmla="*/ 3 w 55"/>
                    <a:gd name="T9" fmla="*/ 84 h 120"/>
                    <a:gd name="T10" fmla="*/ 14 w 55"/>
                    <a:gd name="T11" fmla="*/ 37 h 120"/>
                    <a:gd name="T12" fmla="*/ 22 w 55"/>
                    <a:gd name="T13" fmla="*/ 11 h 120"/>
                    <a:gd name="T14" fmla="*/ 26 w 55"/>
                    <a:gd name="T15" fmla="*/ 19 h 120"/>
                    <a:gd name="T16" fmla="*/ 20 w 55"/>
                    <a:gd name="T17" fmla="*/ 40 h 120"/>
                    <a:gd name="T18" fmla="*/ 27 w 55"/>
                    <a:gd name="T19" fmla="*/ 35 h 120"/>
                    <a:gd name="T20" fmla="*/ 35 w 55"/>
                    <a:gd name="T21" fmla="*/ 30 h 120"/>
                    <a:gd name="T22" fmla="*/ 33 w 55"/>
                    <a:gd name="T23" fmla="*/ 9 h 120"/>
                    <a:gd name="T24" fmla="*/ 28 w 55"/>
                    <a:gd name="T25" fmla="*/ 8 h 120"/>
                    <a:gd name="T26" fmla="*/ 19 w 55"/>
                    <a:gd name="T27" fmla="*/ 12 h 120"/>
                    <a:gd name="T28" fmla="*/ 12 w 55"/>
                    <a:gd name="T29" fmla="*/ 15 h 120"/>
                    <a:gd name="T30" fmla="*/ 9 w 55"/>
                    <a:gd name="T31" fmla="*/ 11 h 120"/>
                    <a:gd name="T32" fmla="*/ 11 w 55"/>
                    <a:gd name="T33" fmla="*/ 8 h 120"/>
                    <a:gd name="T34" fmla="*/ 31 w 55"/>
                    <a:gd name="T35" fmla="*/ 0 h 120"/>
                    <a:gd name="T36" fmla="*/ 45 w 55"/>
                    <a:gd name="T37" fmla="*/ 15 h 120"/>
                    <a:gd name="T38" fmla="*/ 44 w 55"/>
                    <a:gd name="T39" fmla="*/ 46 h 120"/>
                    <a:gd name="T40" fmla="*/ 48 w 55"/>
                    <a:gd name="T41" fmla="*/ 54 h 120"/>
                    <a:gd name="T42" fmla="*/ 48 w 55"/>
                    <a:gd name="T43" fmla="*/ 71 h 120"/>
                    <a:gd name="T44" fmla="*/ 44 w 55"/>
                    <a:gd name="T45" fmla="*/ 77 h 120"/>
                    <a:gd name="T46" fmla="*/ 44 w 55"/>
                    <a:gd name="T47" fmla="*/ 110 h 120"/>
                    <a:gd name="T48" fmla="*/ 44 w 55"/>
                    <a:gd name="T49" fmla="*/ 114 h 120"/>
                    <a:gd name="T50" fmla="*/ 41 w 55"/>
                    <a:gd name="T51" fmla="*/ 120 h 120"/>
                    <a:gd name="T52" fmla="*/ 32 w 55"/>
                    <a:gd name="T53" fmla="*/ 118 h 120"/>
                    <a:gd name="T54" fmla="*/ 13 w 55"/>
                    <a:gd name="T55" fmla="*/ 91 h 120"/>
                    <a:gd name="T56" fmla="*/ 12 w 55"/>
                    <a:gd name="T57" fmla="*/ 89 h 120"/>
                    <a:gd name="T58" fmla="*/ 11 w 55"/>
                    <a:gd name="T59" fmla="*/ 89 h 120"/>
                    <a:gd name="T60" fmla="*/ 24 w 55"/>
                    <a:gd name="T61" fmla="*/ 76 h 120"/>
                    <a:gd name="T62" fmla="*/ 23 w 55"/>
                    <a:gd name="T63" fmla="*/ 74 h 120"/>
                    <a:gd name="T64" fmla="*/ 27 w 55"/>
                    <a:gd name="T65" fmla="*/ 71 h 120"/>
                    <a:gd name="T66" fmla="*/ 33 w 55"/>
                    <a:gd name="T67" fmla="*/ 67 h 120"/>
                    <a:gd name="T68" fmla="*/ 32 w 55"/>
                    <a:gd name="T69" fmla="*/ 63 h 120"/>
                    <a:gd name="T70" fmla="*/ 22 w 55"/>
                    <a:gd name="T71" fmla="*/ 52 h 120"/>
                    <a:gd name="T72" fmla="*/ 18 w 55"/>
                    <a:gd name="T73" fmla="*/ 89 h 120"/>
                    <a:gd name="T74" fmla="*/ 33 w 55"/>
                    <a:gd name="T75" fmla="*/ 107 h 120"/>
                    <a:gd name="T76" fmla="*/ 35 w 55"/>
                    <a:gd name="T77" fmla="*/ 77 h 120"/>
                    <a:gd name="T78" fmla="*/ 31 w 55"/>
                    <a:gd name="T79" fmla="*/ 75 h 120"/>
                    <a:gd name="T80" fmla="*/ 24 w 55"/>
                    <a:gd name="T81" fmla="*/ 7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5" h="120">
                      <a:moveTo>
                        <a:pt x="11" y="89"/>
                      </a:moveTo>
                      <a:cubicBezTo>
                        <a:pt x="10" y="93"/>
                        <a:pt x="10" y="96"/>
                        <a:pt x="10" y="100"/>
                      </a:cubicBezTo>
                      <a:cubicBezTo>
                        <a:pt x="9" y="102"/>
                        <a:pt x="9" y="104"/>
                        <a:pt x="6" y="104"/>
                      </a:cubicBezTo>
                      <a:cubicBezTo>
                        <a:pt x="3" y="104"/>
                        <a:pt x="0" y="103"/>
                        <a:pt x="1" y="99"/>
                      </a:cubicBezTo>
                      <a:cubicBezTo>
                        <a:pt x="2" y="94"/>
                        <a:pt x="2" y="89"/>
                        <a:pt x="3" y="84"/>
                      </a:cubicBezTo>
                      <a:cubicBezTo>
                        <a:pt x="7" y="68"/>
                        <a:pt x="10" y="53"/>
                        <a:pt x="14" y="37"/>
                      </a:cubicBezTo>
                      <a:cubicBezTo>
                        <a:pt x="16" y="29"/>
                        <a:pt x="19" y="20"/>
                        <a:pt x="22" y="11"/>
                      </a:cubicBezTo>
                      <a:cubicBezTo>
                        <a:pt x="26" y="13"/>
                        <a:pt x="27" y="15"/>
                        <a:pt x="26" y="19"/>
                      </a:cubicBezTo>
                      <a:cubicBezTo>
                        <a:pt x="24" y="25"/>
                        <a:pt x="22" y="32"/>
                        <a:pt x="20" y="40"/>
                      </a:cubicBezTo>
                      <a:cubicBezTo>
                        <a:pt x="23" y="37"/>
                        <a:pt x="25" y="36"/>
                        <a:pt x="27" y="35"/>
                      </a:cubicBezTo>
                      <a:cubicBezTo>
                        <a:pt x="30" y="33"/>
                        <a:pt x="34" y="32"/>
                        <a:pt x="35" y="30"/>
                      </a:cubicBezTo>
                      <a:cubicBezTo>
                        <a:pt x="36" y="23"/>
                        <a:pt x="37" y="16"/>
                        <a:pt x="33" y="9"/>
                      </a:cubicBezTo>
                      <a:cubicBezTo>
                        <a:pt x="33" y="8"/>
                        <a:pt x="30" y="7"/>
                        <a:pt x="28" y="8"/>
                      </a:cubicBezTo>
                      <a:cubicBezTo>
                        <a:pt x="25" y="9"/>
                        <a:pt x="22" y="11"/>
                        <a:pt x="19" y="12"/>
                      </a:cubicBezTo>
                      <a:cubicBezTo>
                        <a:pt x="17" y="13"/>
                        <a:pt x="15" y="15"/>
                        <a:pt x="12" y="15"/>
                      </a:cubicBezTo>
                      <a:cubicBezTo>
                        <a:pt x="11" y="15"/>
                        <a:pt x="9" y="13"/>
                        <a:pt x="9" y="11"/>
                      </a:cubicBezTo>
                      <a:cubicBezTo>
                        <a:pt x="8" y="11"/>
                        <a:pt x="10" y="9"/>
                        <a:pt x="11" y="8"/>
                      </a:cubicBezTo>
                      <a:cubicBezTo>
                        <a:pt x="17" y="4"/>
                        <a:pt x="23" y="0"/>
                        <a:pt x="31" y="0"/>
                      </a:cubicBezTo>
                      <a:cubicBezTo>
                        <a:pt x="41" y="1"/>
                        <a:pt x="46" y="5"/>
                        <a:pt x="45" y="15"/>
                      </a:cubicBezTo>
                      <a:cubicBezTo>
                        <a:pt x="45" y="25"/>
                        <a:pt x="45" y="36"/>
                        <a:pt x="44" y="46"/>
                      </a:cubicBezTo>
                      <a:cubicBezTo>
                        <a:pt x="44" y="50"/>
                        <a:pt x="45" y="52"/>
                        <a:pt x="48" y="54"/>
                      </a:cubicBezTo>
                      <a:cubicBezTo>
                        <a:pt x="55" y="60"/>
                        <a:pt x="55" y="66"/>
                        <a:pt x="48" y="71"/>
                      </a:cubicBezTo>
                      <a:cubicBezTo>
                        <a:pt x="45" y="72"/>
                        <a:pt x="44" y="74"/>
                        <a:pt x="44" y="77"/>
                      </a:cubicBezTo>
                      <a:cubicBezTo>
                        <a:pt x="45" y="88"/>
                        <a:pt x="44" y="99"/>
                        <a:pt x="44" y="110"/>
                      </a:cubicBezTo>
                      <a:cubicBezTo>
                        <a:pt x="44" y="112"/>
                        <a:pt x="45" y="113"/>
                        <a:pt x="44" y="114"/>
                      </a:cubicBezTo>
                      <a:cubicBezTo>
                        <a:pt x="43" y="116"/>
                        <a:pt x="42" y="120"/>
                        <a:pt x="41" y="120"/>
                      </a:cubicBezTo>
                      <a:cubicBezTo>
                        <a:pt x="38" y="120"/>
                        <a:pt x="34" y="120"/>
                        <a:pt x="32" y="118"/>
                      </a:cubicBezTo>
                      <a:cubicBezTo>
                        <a:pt x="25" y="109"/>
                        <a:pt x="19" y="100"/>
                        <a:pt x="13" y="91"/>
                      </a:cubicBezTo>
                      <a:cubicBezTo>
                        <a:pt x="12" y="90"/>
                        <a:pt x="12" y="90"/>
                        <a:pt x="12" y="8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lose/>
                      <a:moveTo>
                        <a:pt x="24" y="76"/>
                      </a:moveTo>
                      <a:cubicBezTo>
                        <a:pt x="23" y="75"/>
                        <a:pt x="23" y="75"/>
                        <a:pt x="23" y="74"/>
                      </a:cubicBezTo>
                      <a:cubicBezTo>
                        <a:pt x="24" y="73"/>
                        <a:pt x="26" y="72"/>
                        <a:pt x="27" y="71"/>
                      </a:cubicBezTo>
                      <a:cubicBezTo>
                        <a:pt x="29" y="70"/>
                        <a:pt x="31" y="69"/>
                        <a:pt x="33" y="67"/>
                      </a:cubicBezTo>
                      <a:cubicBezTo>
                        <a:pt x="35" y="66"/>
                        <a:pt x="35" y="63"/>
                        <a:pt x="32" y="63"/>
                      </a:cubicBezTo>
                      <a:cubicBezTo>
                        <a:pt x="27" y="61"/>
                        <a:pt x="24" y="58"/>
                        <a:pt x="22" y="52"/>
                      </a:cubicBezTo>
                      <a:cubicBezTo>
                        <a:pt x="17" y="65"/>
                        <a:pt x="13" y="77"/>
                        <a:pt x="18" y="89"/>
                      </a:cubicBezTo>
                      <a:cubicBezTo>
                        <a:pt x="21" y="97"/>
                        <a:pt x="27" y="101"/>
                        <a:pt x="33" y="107"/>
                      </a:cubicBezTo>
                      <a:cubicBezTo>
                        <a:pt x="34" y="97"/>
                        <a:pt x="34" y="87"/>
                        <a:pt x="35" y="77"/>
                      </a:cubicBezTo>
                      <a:cubicBezTo>
                        <a:pt x="35" y="77"/>
                        <a:pt x="32" y="75"/>
                        <a:pt x="31" y="75"/>
                      </a:cubicBezTo>
                      <a:cubicBezTo>
                        <a:pt x="29" y="75"/>
                        <a:pt x="26" y="76"/>
                        <a:pt x="24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C43281D5-D15F-4210-8FEF-5D0B83A54FD6}"/>
                  </a:ext>
                </a:extLst>
              </p:cNvPr>
              <p:cNvGrpSpPr/>
              <p:nvPr/>
            </p:nvGrpSpPr>
            <p:grpSpPr>
              <a:xfrm>
                <a:off x="2372715" y="161759"/>
                <a:ext cx="591521" cy="747103"/>
                <a:chOff x="6108700" y="2066926"/>
                <a:chExt cx="549275" cy="693738"/>
              </a:xfrm>
              <a:grpFill/>
            </p:grpSpPr>
            <p:sp>
              <p:nvSpPr>
                <p:cNvPr id="50" name="Freeform 13">
                  <a:extLst>
                    <a:ext uri="{FF2B5EF4-FFF2-40B4-BE49-F238E27FC236}">
                      <a16:creationId xmlns:a16="http://schemas.microsoft.com/office/drawing/2014/main" id="{0965091B-D712-42AC-844D-24578409DB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08700" y="2066926"/>
                  <a:ext cx="549275" cy="655638"/>
                </a:xfrm>
                <a:custGeom>
                  <a:avLst/>
                  <a:gdLst>
                    <a:gd name="T0" fmla="*/ 54 w 128"/>
                    <a:gd name="T1" fmla="*/ 76 h 154"/>
                    <a:gd name="T2" fmla="*/ 66 w 128"/>
                    <a:gd name="T3" fmla="*/ 53 h 154"/>
                    <a:gd name="T4" fmla="*/ 49 w 128"/>
                    <a:gd name="T5" fmla="*/ 47 h 154"/>
                    <a:gd name="T6" fmla="*/ 64 w 128"/>
                    <a:gd name="T7" fmla="*/ 44 h 154"/>
                    <a:gd name="T8" fmla="*/ 83 w 128"/>
                    <a:gd name="T9" fmla="*/ 6 h 154"/>
                    <a:gd name="T10" fmla="*/ 91 w 128"/>
                    <a:gd name="T11" fmla="*/ 11 h 154"/>
                    <a:gd name="T12" fmla="*/ 96 w 128"/>
                    <a:gd name="T13" fmla="*/ 36 h 154"/>
                    <a:gd name="T14" fmla="*/ 106 w 128"/>
                    <a:gd name="T15" fmla="*/ 41 h 154"/>
                    <a:gd name="T16" fmla="*/ 82 w 128"/>
                    <a:gd name="T17" fmla="*/ 50 h 154"/>
                    <a:gd name="T18" fmla="*/ 71 w 128"/>
                    <a:gd name="T19" fmla="*/ 65 h 154"/>
                    <a:gd name="T20" fmla="*/ 110 w 128"/>
                    <a:gd name="T21" fmla="*/ 74 h 154"/>
                    <a:gd name="T22" fmla="*/ 101 w 128"/>
                    <a:gd name="T23" fmla="*/ 87 h 154"/>
                    <a:gd name="T24" fmla="*/ 111 w 128"/>
                    <a:gd name="T25" fmla="*/ 98 h 154"/>
                    <a:gd name="T26" fmla="*/ 92 w 128"/>
                    <a:gd name="T27" fmla="*/ 104 h 154"/>
                    <a:gd name="T28" fmla="*/ 86 w 128"/>
                    <a:gd name="T29" fmla="*/ 116 h 154"/>
                    <a:gd name="T30" fmla="*/ 124 w 128"/>
                    <a:gd name="T31" fmla="*/ 112 h 154"/>
                    <a:gd name="T32" fmla="*/ 120 w 128"/>
                    <a:gd name="T33" fmla="*/ 122 h 154"/>
                    <a:gd name="T34" fmla="*/ 111 w 128"/>
                    <a:gd name="T35" fmla="*/ 144 h 154"/>
                    <a:gd name="T36" fmla="*/ 105 w 128"/>
                    <a:gd name="T37" fmla="*/ 153 h 154"/>
                    <a:gd name="T38" fmla="*/ 55 w 128"/>
                    <a:gd name="T39" fmla="*/ 129 h 154"/>
                    <a:gd name="T40" fmla="*/ 53 w 128"/>
                    <a:gd name="T41" fmla="*/ 121 h 154"/>
                    <a:gd name="T42" fmla="*/ 61 w 128"/>
                    <a:gd name="T43" fmla="*/ 125 h 154"/>
                    <a:gd name="T44" fmla="*/ 94 w 128"/>
                    <a:gd name="T45" fmla="*/ 140 h 154"/>
                    <a:gd name="T46" fmla="*/ 85 w 128"/>
                    <a:gd name="T47" fmla="*/ 127 h 154"/>
                    <a:gd name="T48" fmla="*/ 71 w 128"/>
                    <a:gd name="T49" fmla="*/ 108 h 154"/>
                    <a:gd name="T50" fmla="*/ 52 w 128"/>
                    <a:gd name="T51" fmla="*/ 113 h 154"/>
                    <a:gd name="T52" fmla="*/ 38 w 128"/>
                    <a:gd name="T53" fmla="*/ 97 h 154"/>
                    <a:gd name="T54" fmla="*/ 51 w 128"/>
                    <a:gd name="T55" fmla="*/ 97 h 154"/>
                    <a:gd name="T56" fmla="*/ 34 w 128"/>
                    <a:gd name="T57" fmla="*/ 93 h 154"/>
                    <a:gd name="T58" fmla="*/ 35 w 128"/>
                    <a:gd name="T59" fmla="*/ 105 h 154"/>
                    <a:gd name="T60" fmla="*/ 26 w 128"/>
                    <a:gd name="T61" fmla="*/ 154 h 154"/>
                    <a:gd name="T62" fmla="*/ 20 w 128"/>
                    <a:gd name="T63" fmla="*/ 118 h 154"/>
                    <a:gd name="T64" fmla="*/ 0 w 128"/>
                    <a:gd name="T65" fmla="*/ 103 h 154"/>
                    <a:gd name="T66" fmla="*/ 19 w 128"/>
                    <a:gd name="T67" fmla="*/ 72 h 154"/>
                    <a:gd name="T68" fmla="*/ 25 w 128"/>
                    <a:gd name="T69" fmla="*/ 51 h 154"/>
                    <a:gd name="T70" fmla="*/ 39 w 128"/>
                    <a:gd name="T71" fmla="*/ 14 h 154"/>
                    <a:gd name="T72" fmla="*/ 51 w 128"/>
                    <a:gd name="T73" fmla="*/ 24 h 154"/>
                    <a:gd name="T74" fmla="*/ 39 w 128"/>
                    <a:gd name="T75" fmla="*/ 44 h 154"/>
                    <a:gd name="T76" fmla="*/ 48 w 128"/>
                    <a:gd name="T77" fmla="*/ 73 h 154"/>
                    <a:gd name="T78" fmla="*/ 81 w 128"/>
                    <a:gd name="T79" fmla="*/ 90 h 154"/>
                    <a:gd name="T80" fmla="*/ 92 w 128"/>
                    <a:gd name="T81" fmla="*/ 71 h 154"/>
                    <a:gd name="T82" fmla="*/ 81 w 128"/>
                    <a:gd name="T83" fmla="*/ 80 h 154"/>
                    <a:gd name="T84" fmla="*/ 76 w 128"/>
                    <a:gd name="T85" fmla="*/ 73 h 154"/>
                    <a:gd name="T86" fmla="*/ 67 w 128"/>
                    <a:gd name="T87" fmla="*/ 79 h 154"/>
                    <a:gd name="T88" fmla="*/ 76 w 128"/>
                    <a:gd name="T89" fmla="*/ 73 h 154"/>
                    <a:gd name="T90" fmla="*/ 56 w 128"/>
                    <a:gd name="T91" fmla="*/ 88 h 154"/>
                    <a:gd name="T92" fmla="*/ 63 w 128"/>
                    <a:gd name="T93" fmla="*/ 81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8" h="154">
                      <a:moveTo>
                        <a:pt x="48" y="73"/>
                      </a:moveTo>
                      <a:cubicBezTo>
                        <a:pt x="50" y="74"/>
                        <a:pt x="52" y="75"/>
                        <a:pt x="54" y="76"/>
                      </a:cubicBezTo>
                      <a:cubicBezTo>
                        <a:pt x="57" y="74"/>
                        <a:pt x="60" y="72"/>
                        <a:pt x="63" y="70"/>
                      </a:cubicBezTo>
                      <a:cubicBezTo>
                        <a:pt x="58" y="63"/>
                        <a:pt x="65" y="59"/>
                        <a:pt x="66" y="53"/>
                      </a:cubicBezTo>
                      <a:cubicBezTo>
                        <a:pt x="63" y="53"/>
                        <a:pt x="59" y="53"/>
                        <a:pt x="56" y="52"/>
                      </a:cubicBezTo>
                      <a:cubicBezTo>
                        <a:pt x="54" y="51"/>
                        <a:pt x="51" y="49"/>
                        <a:pt x="49" y="47"/>
                      </a:cubicBezTo>
                      <a:cubicBezTo>
                        <a:pt x="49" y="46"/>
                        <a:pt x="50" y="46"/>
                        <a:pt x="50" y="46"/>
                      </a:cubicBezTo>
                      <a:cubicBezTo>
                        <a:pt x="55" y="45"/>
                        <a:pt x="59" y="45"/>
                        <a:pt x="64" y="44"/>
                      </a:cubicBezTo>
                      <a:cubicBezTo>
                        <a:pt x="68" y="44"/>
                        <a:pt x="70" y="42"/>
                        <a:pt x="71" y="38"/>
                      </a:cubicBezTo>
                      <a:cubicBezTo>
                        <a:pt x="75" y="27"/>
                        <a:pt x="79" y="16"/>
                        <a:pt x="83" y="6"/>
                      </a:cubicBezTo>
                      <a:cubicBezTo>
                        <a:pt x="84" y="3"/>
                        <a:pt x="84" y="0"/>
                        <a:pt x="88" y="2"/>
                      </a:cubicBezTo>
                      <a:cubicBezTo>
                        <a:pt x="92" y="4"/>
                        <a:pt x="94" y="9"/>
                        <a:pt x="91" y="11"/>
                      </a:cubicBezTo>
                      <a:cubicBezTo>
                        <a:pt x="83" y="19"/>
                        <a:pt x="83" y="30"/>
                        <a:pt x="80" y="41"/>
                      </a:cubicBezTo>
                      <a:cubicBezTo>
                        <a:pt x="85" y="39"/>
                        <a:pt x="91" y="37"/>
                        <a:pt x="96" y="36"/>
                      </a:cubicBezTo>
                      <a:cubicBezTo>
                        <a:pt x="98" y="35"/>
                        <a:pt x="101" y="35"/>
                        <a:pt x="102" y="36"/>
                      </a:cubicBezTo>
                      <a:cubicBezTo>
                        <a:pt x="104" y="37"/>
                        <a:pt x="106" y="39"/>
                        <a:pt x="106" y="41"/>
                      </a:cubicBezTo>
                      <a:cubicBezTo>
                        <a:pt x="106" y="42"/>
                        <a:pt x="105" y="44"/>
                        <a:pt x="103" y="44"/>
                      </a:cubicBezTo>
                      <a:cubicBezTo>
                        <a:pt x="96" y="46"/>
                        <a:pt x="89" y="48"/>
                        <a:pt x="82" y="50"/>
                      </a:cubicBezTo>
                      <a:cubicBezTo>
                        <a:pt x="78" y="50"/>
                        <a:pt x="77" y="51"/>
                        <a:pt x="76" y="54"/>
                      </a:cubicBezTo>
                      <a:cubicBezTo>
                        <a:pt x="74" y="58"/>
                        <a:pt x="73" y="61"/>
                        <a:pt x="71" y="65"/>
                      </a:cubicBezTo>
                      <a:cubicBezTo>
                        <a:pt x="82" y="63"/>
                        <a:pt x="92" y="62"/>
                        <a:pt x="102" y="66"/>
                      </a:cubicBezTo>
                      <a:cubicBezTo>
                        <a:pt x="106" y="67"/>
                        <a:pt x="110" y="69"/>
                        <a:pt x="110" y="74"/>
                      </a:cubicBezTo>
                      <a:cubicBezTo>
                        <a:pt x="111" y="79"/>
                        <a:pt x="109" y="83"/>
                        <a:pt x="104" y="85"/>
                      </a:cubicBezTo>
                      <a:cubicBezTo>
                        <a:pt x="103" y="85"/>
                        <a:pt x="102" y="86"/>
                        <a:pt x="101" y="87"/>
                      </a:cubicBezTo>
                      <a:cubicBezTo>
                        <a:pt x="103" y="88"/>
                        <a:pt x="105" y="88"/>
                        <a:pt x="106" y="89"/>
                      </a:cubicBezTo>
                      <a:cubicBezTo>
                        <a:pt x="110" y="91"/>
                        <a:pt x="112" y="94"/>
                        <a:pt x="111" y="98"/>
                      </a:cubicBezTo>
                      <a:cubicBezTo>
                        <a:pt x="110" y="102"/>
                        <a:pt x="107" y="103"/>
                        <a:pt x="104" y="103"/>
                      </a:cubicBezTo>
                      <a:cubicBezTo>
                        <a:pt x="100" y="103"/>
                        <a:pt x="96" y="104"/>
                        <a:pt x="92" y="104"/>
                      </a:cubicBezTo>
                      <a:cubicBezTo>
                        <a:pt x="86" y="105"/>
                        <a:pt x="81" y="111"/>
                        <a:pt x="82" y="117"/>
                      </a:cubicBezTo>
                      <a:cubicBezTo>
                        <a:pt x="83" y="117"/>
                        <a:pt x="85" y="117"/>
                        <a:pt x="86" y="116"/>
                      </a:cubicBezTo>
                      <a:cubicBezTo>
                        <a:pt x="95" y="111"/>
                        <a:pt x="104" y="109"/>
                        <a:pt x="114" y="109"/>
                      </a:cubicBezTo>
                      <a:cubicBezTo>
                        <a:pt x="118" y="110"/>
                        <a:pt x="121" y="111"/>
                        <a:pt x="124" y="112"/>
                      </a:cubicBezTo>
                      <a:cubicBezTo>
                        <a:pt x="128" y="114"/>
                        <a:pt x="128" y="117"/>
                        <a:pt x="126" y="120"/>
                      </a:cubicBezTo>
                      <a:cubicBezTo>
                        <a:pt x="125" y="123"/>
                        <a:pt x="122" y="123"/>
                        <a:pt x="120" y="122"/>
                      </a:cubicBezTo>
                      <a:cubicBezTo>
                        <a:pt x="111" y="118"/>
                        <a:pt x="104" y="120"/>
                        <a:pt x="97" y="123"/>
                      </a:cubicBezTo>
                      <a:cubicBezTo>
                        <a:pt x="101" y="130"/>
                        <a:pt x="106" y="137"/>
                        <a:pt x="111" y="144"/>
                      </a:cubicBezTo>
                      <a:cubicBezTo>
                        <a:pt x="112" y="146"/>
                        <a:pt x="112" y="150"/>
                        <a:pt x="111" y="152"/>
                      </a:cubicBezTo>
                      <a:cubicBezTo>
                        <a:pt x="111" y="153"/>
                        <a:pt x="107" y="153"/>
                        <a:pt x="105" y="153"/>
                      </a:cubicBezTo>
                      <a:cubicBezTo>
                        <a:pt x="91" y="150"/>
                        <a:pt x="77" y="146"/>
                        <a:pt x="66" y="138"/>
                      </a:cubicBezTo>
                      <a:cubicBezTo>
                        <a:pt x="62" y="135"/>
                        <a:pt x="59" y="132"/>
                        <a:pt x="55" y="129"/>
                      </a:cubicBezTo>
                      <a:cubicBezTo>
                        <a:pt x="54" y="128"/>
                        <a:pt x="53" y="127"/>
                        <a:pt x="53" y="126"/>
                      </a:cubicBezTo>
                      <a:cubicBezTo>
                        <a:pt x="53" y="124"/>
                        <a:pt x="53" y="122"/>
                        <a:pt x="53" y="121"/>
                      </a:cubicBezTo>
                      <a:cubicBezTo>
                        <a:pt x="55" y="121"/>
                        <a:pt x="57" y="121"/>
                        <a:pt x="58" y="121"/>
                      </a:cubicBezTo>
                      <a:cubicBezTo>
                        <a:pt x="59" y="122"/>
                        <a:pt x="60" y="123"/>
                        <a:pt x="61" y="125"/>
                      </a:cubicBezTo>
                      <a:cubicBezTo>
                        <a:pt x="70" y="134"/>
                        <a:pt x="80" y="139"/>
                        <a:pt x="92" y="140"/>
                      </a:cubicBezTo>
                      <a:cubicBezTo>
                        <a:pt x="93" y="140"/>
                        <a:pt x="93" y="140"/>
                        <a:pt x="94" y="140"/>
                      </a:cubicBezTo>
                      <a:cubicBezTo>
                        <a:pt x="92" y="136"/>
                        <a:pt x="90" y="132"/>
                        <a:pt x="88" y="128"/>
                      </a:cubicBezTo>
                      <a:cubicBezTo>
                        <a:pt x="88" y="128"/>
                        <a:pt x="86" y="127"/>
                        <a:pt x="85" y="127"/>
                      </a:cubicBezTo>
                      <a:cubicBezTo>
                        <a:pt x="71" y="126"/>
                        <a:pt x="70" y="124"/>
                        <a:pt x="71" y="111"/>
                      </a:cubicBezTo>
                      <a:cubicBezTo>
                        <a:pt x="71" y="110"/>
                        <a:pt x="71" y="109"/>
                        <a:pt x="71" y="108"/>
                      </a:cubicBezTo>
                      <a:cubicBezTo>
                        <a:pt x="68" y="109"/>
                        <a:pt x="65" y="109"/>
                        <a:pt x="62" y="110"/>
                      </a:cubicBezTo>
                      <a:cubicBezTo>
                        <a:pt x="59" y="111"/>
                        <a:pt x="55" y="112"/>
                        <a:pt x="52" y="113"/>
                      </a:cubicBezTo>
                      <a:cubicBezTo>
                        <a:pt x="48" y="114"/>
                        <a:pt x="44" y="115"/>
                        <a:pt x="41" y="111"/>
                      </a:cubicBezTo>
                      <a:cubicBezTo>
                        <a:pt x="37" y="107"/>
                        <a:pt x="37" y="102"/>
                        <a:pt x="38" y="97"/>
                      </a:cubicBezTo>
                      <a:cubicBezTo>
                        <a:pt x="38" y="96"/>
                        <a:pt x="40" y="96"/>
                        <a:pt x="42" y="96"/>
                      </a:cubicBezTo>
                      <a:cubicBezTo>
                        <a:pt x="45" y="96"/>
                        <a:pt x="48" y="96"/>
                        <a:pt x="51" y="97"/>
                      </a:cubicBezTo>
                      <a:cubicBezTo>
                        <a:pt x="48" y="90"/>
                        <a:pt x="46" y="84"/>
                        <a:pt x="43" y="78"/>
                      </a:cubicBezTo>
                      <a:cubicBezTo>
                        <a:pt x="40" y="83"/>
                        <a:pt x="37" y="88"/>
                        <a:pt x="34" y="93"/>
                      </a:cubicBezTo>
                      <a:cubicBezTo>
                        <a:pt x="33" y="94"/>
                        <a:pt x="33" y="96"/>
                        <a:pt x="34" y="98"/>
                      </a:cubicBezTo>
                      <a:cubicBezTo>
                        <a:pt x="34" y="100"/>
                        <a:pt x="35" y="103"/>
                        <a:pt x="35" y="105"/>
                      </a:cubicBezTo>
                      <a:cubicBezTo>
                        <a:pt x="32" y="121"/>
                        <a:pt x="29" y="136"/>
                        <a:pt x="27" y="151"/>
                      </a:cubicBezTo>
                      <a:cubicBezTo>
                        <a:pt x="26" y="152"/>
                        <a:pt x="26" y="153"/>
                        <a:pt x="26" y="154"/>
                      </a:cubicBezTo>
                      <a:cubicBezTo>
                        <a:pt x="17" y="153"/>
                        <a:pt x="14" y="149"/>
                        <a:pt x="15" y="141"/>
                      </a:cubicBezTo>
                      <a:cubicBezTo>
                        <a:pt x="17" y="134"/>
                        <a:pt x="18" y="126"/>
                        <a:pt x="20" y="118"/>
                      </a:cubicBezTo>
                      <a:cubicBezTo>
                        <a:pt x="15" y="123"/>
                        <a:pt x="12" y="122"/>
                        <a:pt x="7" y="118"/>
                      </a:cubicBezTo>
                      <a:cubicBezTo>
                        <a:pt x="3" y="114"/>
                        <a:pt x="0" y="109"/>
                        <a:pt x="0" y="103"/>
                      </a:cubicBezTo>
                      <a:cubicBezTo>
                        <a:pt x="0" y="102"/>
                        <a:pt x="1" y="101"/>
                        <a:pt x="1" y="100"/>
                      </a:cubicBezTo>
                      <a:cubicBezTo>
                        <a:pt x="7" y="91"/>
                        <a:pt x="14" y="82"/>
                        <a:pt x="19" y="72"/>
                      </a:cubicBezTo>
                      <a:cubicBezTo>
                        <a:pt x="22" y="67"/>
                        <a:pt x="24" y="61"/>
                        <a:pt x="26" y="55"/>
                      </a:cubicBezTo>
                      <a:cubicBezTo>
                        <a:pt x="27" y="54"/>
                        <a:pt x="25" y="53"/>
                        <a:pt x="25" y="51"/>
                      </a:cubicBezTo>
                      <a:cubicBezTo>
                        <a:pt x="18" y="43"/>
                        <a:pt x="18" y="39"/>
                        <a:pt x="23" y="30"/>
                      </a:cubicBezTo>
                      <a:cubicBezTo>
                        <a:pt x="27" y="23"/>
                        <a:pt x="32" y="17"/>
                        <a:pt x="39" y="14"/>
                      </a:cubicBezTo>
                      <a:cubicBezTo>
                        <a:pt x="45" y="11"/>
                        <a:pt x="50" y="12"/>
                        <a:pt x="53" y="16"/>
                      </a:cubicBezTo>
                      <a:cubicBezTo>
                        <a:pt x="56" y="20"/>
                        <a:pt x="56" y="22"/>
                        <a:pt x="51" y="24"/>
                      </a:cubicBezTo>
                      <a:cubicBezTo>
                        <a:pt x="44" y="26"/>
                        <a:pt x="41" y="31"/>
                        <a:pt x="37" y="36"/>
                      </a:cubicBezTo>
                      <a:cubicBezTo>
                        <a:pt x="36" y="39"/>
                        <a:pt x="36" y="42"/>
                        <a:pt x="39" y="44"/>
                      </a:cubicBezTo>
                      <a:cubicBezTo>
                        <a:pt x="41" y="45"/>
                        <a:pt x="42" y="47"/>
                        <a:pt x="43" y="48"/>
                      </a:cubicBezTo>
                      <a:cubicBezTo>
                        <a:pt x="52" y="58"/>
                        <a:pt x="54" y="62"/>
                        <a:pt x="48" y="73"/>
                      </a:cubicBezTo>
                      <a:close/>
                      <a:moveTo>
                        <a:pt x="79" y="89"/>
                      </a:move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5" y="86"/>
                        <a:pt x="90" y="81"/>
                        <a:pt x="95" y="76"/>
                      </a:cubicBezTo>
                      <a:cubicBezTo>
                        <a:pt x="97" y="73"/>
                        <a:pt x="95" y="71"/>
                        <a:pt x="92" y="71"/>
                      </a:cubicBezTo>
                      <a:cubicBezTo>
                        <a:pt x="88" y="71"/>
                        <a:pt x="85" y="71"/>
                        <a:pt x="81" y="71"/>
                      </a:cubicBezTo>
                      <a:cubicBezTo>
                        <a:pt x="81" y="75"/>
                        <a:pt x="81" y="77"/>
                        <a:pt x="81" y="80"/>
                      </a:cubicBezTo>
                      <a:cubicBezTo>
                        <a:pt x="81" y="83"/>
                        <a:pt x="80" y="86"/>
                        <a:pt x="79" y="89"/>
                      </a:cubicBezTo>
                      <a:close/>
                      <a:moveTo>
                        <a:pt x="76" y="73"/>
                      </a:moveTo>
                      <a:cubicBezTo>
                        <a:pt x="73" y="74"/>
                        <a:pt x="71" y="75"/>
                        <a:pt x="69" y="77"/>
                      </a:cubicBezTo>
                      <a:cubicBezTo>
                        <a:pt x="68" y="77"/>
                        <a:pt x="67" y="78"/>
                        <a:pt x="67" y="79"/>
                      </a:cubicBezTo>
                      <a:cubicBezTo>
                        <a:pt x="67" y="84"/>
                        <a:pt x="68" y="88"/>
                        <a:pt x="68" y="92"/>
                      </a:cubicBezTo>
                      <a:cubicBezTo>
                        <a:pt x="74" y="91"/>
                        <a:pt x="77" y="83"/>
                        <a:pt x="76" y="73"/>
                      </a:cubicBezTo>
                      <a:close/>
                      <a:moveTo>
                        <a:pt x="63" y="81"/>
                      </a:moveTo>
                      <a:cubicBezTo>
                        <a:pt x="55" y="84"/>
                        <a:pt x="54" y="85"/>
                        <a:pt x="56" y="88"/>
                      </a:cubicBezTo>
                      <a:cubicBezTo>
                        <a:pt x="58" y="94"/>
                        <a:pt x="60" y="95"/>
                        <a:pt x="65" y="93"/>
                      </a:cubicBezTo>
                      <a:cubicBezTo>
                        <a:pt x="64" y="89"/>
                        <a:pt x="63" y="85"/>
                        <a:pt x="6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4">
                  <a:extLst>
                    <a:ext uri="{FF2B5EF4-FFF2-40B4-BE49-F238E27FC236}">
                      <a16:creationId xmlns:a16="http://schemas.microsoft.com/office/drawing/2014/main" id="{EDF1A89C-87D3-4066-B020-1AF4B9A413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578101"/>
                  <a:ext cx="68263" cy="182563"/>
                </a:xfrm>
                <a:custGeom>
                  <a:avLst/>
                  <a:gdLst>
                    <a:gd name="T0" fmla="*/ 9 w 16"/>
                    <a:gd name="T1" fmla="*/ 0 h 43"/>
                    <a:gd name="T2" fmla="*/ 15 w 16"/>
                    <a:gd name="T3" fmla="*/ 11 h 43"/>
                    <a:gd name="T4" fmla="*/ 9 w 16"/>
                    <a:gd name="T5" fmla="*/ 43 h 43"/>
                    <a:gd name="T6" fmla="*/ 2 w 16"/>
                    <a:gd name="T7" fmla="*/ 39 h 43"/>
                    <a:gd name="T8" fmla="*/ 0 w 16"/>
                    <a:gd name="T9" fmla="*/ 35 h 43"/>
                    <a:gd name="T10" fmla="*/ 9 w 16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43">
                      <a:moveTo>
                        <a:pt x="9" y="0"/>
                      </a:moveTo>
                      <a:cubicBezTo>
                        <a:pt x="15" y="3"/>
                        <a:pt x="16" y="6"/>
                        <a:pt x="15" y="11"/>
                      </a:cubicBezTo>
                      <a:cubicBezTo>
                        <a:pt x="12" y="21"/>
                        <a:pt x="11" y="32"/>
                        <a:pt x="9" y="43"/>
                      </a:cubicBezTo>
                      <a:cubicBezTo>
                        <a:pt x="6" y="41"/>
                        <a:pt x="4" y="40"/>
                        <a:pt x="2" y="39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3" y="24"/>
                        <a:pt x="6" y="12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3" name="组合 42">
                <a:extLst>
                  <a:ext uri="{FF2B5EF4-FFF2-40B4-BE49-F238E27FC236}">
                    <a16:creationId xmlns:a16="http://schemas.microsoft.com/office/drawing/2014/main" id="{CD1C2EA2-DECB-4C4E-997D-8417E76BE944}"/>
                  </a:ext>
                </a:extLst>
              </p:cNvPr>
              <p:cNvGrpSpPr/>
              <p:nvPr/>
            </p:nvGrpSpPr>
            <p:grpSpPr>
              <a:xfrm>
                <a:off x="3173775" y="375308"/>
                <a:ext cx="396626" cy="341923"/>
                <a:chOff x="6186488" y="2930526"/>
                <a:chExt cx="368300" cy="317500"/>
              </a:xfrm>
              <a:grpFill/>
            </p:grpSpPr>
            <p:sp>
              <p:nvSpPr>
                <p:cNvPr id="47" name="Freeform 18">
                  <a:extLst>
                    <a:ext uri="{FF2B5EF4-FFF2-40B4-BE49-F238E27FC236}">
                      <a16:creationId xmlns:a16="http://schemas.microsoft.com/office/drawing/2014/main" id="{58E0037C-7932-4788-ADA9-47256329E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0313" y="2930526"/>
                  <a:ext cx="244475" cy="317500"/>
                </a:xfrm>
                <a:custGeom>
                  <a:avLst/>
                  <a:gdLst>
                    <a:gd name="T0" fmla="*/ 49 w 57"/>
                    <a:gd name="T1" fmla="*/ 74 h 75"/>
                    <a:gd name="T2" fmla="*/ 40 w 57"/>
                    <a:gd name="T3" fmla="*/ 67 h 75"/>
                    <a:gd name="T4" fmla="*/ 33 w 57"/>
                    <a:gd name="T5" fmla="*/ 48 h 75"/>
                    <a:gd name="T6" fmla="*/ 27 w 57"/>
                    <a:gd name="T7" fmla="*/ 46 h 75"/>
                    <a:gd name="T8" fmla="*/ 11 w 57"/>
                    <a:gd name="T9" fmla="*/ 60 h 75"/>
                    <a:gd name="T10" fmla="*/ 5 w 57"/>
                    <a:gd name="T11" fmla="*/ 60 h 75"/>
                    <a:gd name="T12" fmla="*/ 6 w 57"/>
                    <a:gd name="T13" fmla="*/ 46 h 75"/>
                    <a:gd name="T14" fmla="*/ 27 w 57"/>
                    <a:gd name="T15" fmla="*/ 26 h 75"/>
                    <a:gd name="T16" fmla="*/ 40 w 57"/>
                    <a:gd name="T17" fmla="*/ 10 h 75"/>
                    <a:gd name="T18" fmla="*/ 41 w 57"/>
                    <a:gd name="T19" fmla="*/ 6 h 75"/>
                    <a:gd name="T20" fmla="*/ 45 w 57"/>
                    <a:gd name="T21" fmla="*/ 0 h 75"/>
                    <a:gd name="T22" fmla="*/ 53 w 57"/>
                    <a:gd name="T23" fmla="*/ 3 h 75"/>
                    <a:gd name="T24" fmla="*/ 53 w 57"/>
                    <a:gd name="T25" fmla="*/ 20 h 75"/>
                    <a:gd name="T26" fmla="*/ 37 w 57"/>
                    <a:gd name="T27" fmla="*/ 38 h 75"/>
                    <a:gd name="T28" fmla="*/ 49 w 57"/>
                    <a:gd name="T29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75">
                      <a:moveTo>
                        <a:pt x="49" y="74"/>
                      </a:moveTo>
                      <a:cubicBezTo>
                        <a:pt x="43" y="75"/>
                        <a:pt x="41" y="72"/>
                        <a:pt x="40" y="67"/>
                      </a:cubicBezTo>
                      <a:cubicBezTo>
                        <a:pt x="38" y="61"/>
                        <a:pt x="35" y="54"/>
                        <a:pt x="33" y="48"/>
                      </a:cubicBezTo>
                      <a:cubicBezTo>
                        <a:pt x="32" y="45"/>
                        <a:pt x="30" y="44"/>
                        <a:pt x="27" y="46"/>
                      </a:cubicBezTo>
                      <a:cubicBezTo>
                        <a:pt x="22" y="51"/>
                        <a:pt x="16" y="55"/>
                        <a:pt x="11" y="60"/>
                      </a:cubicBezTo>
                      <a:cubicBezTo>
                        <a:pt x="8" y="63"/>
                        <a:pt x="7" y="62"/>
                        <a:pt x="5" y="60"/>
                      </a:cubicBezTo>
                      <a:cubicBezTo>
                        <a:pt x="0" y="54"/>
                        <a:pt x="0" y="51"/>
                        <a:pt x="6" y="46"/>
                      </a:cubicBezTo>
                      <a:cubicBezTo>
                        <a:pt x="13" y="39"/>
                        <a:pt x="20" y="33"/>
                        <a:pt x="27" y="26"/>
                      </a:cubicBezTo>
                      <a:cubicBezTo>
                        <a:pt x="32" y="21"/>
                        <a:pt x="36" y="15"/>
                        <a:pt x="40" y="10"/>
                      </a:cubicBezTo>
                      <a:cubicBezTo>
                        <a:pt x="40" y="9"/>
                        <a:pt x="41" y="7"/>
                        <a:pt x="41" y="6"/>
                      </a:cubicBezTo>
                      <a:cubicBezTo>
                        <a:pt x="40" y="3"/>
                        <a:pt x="42" y="0"/>
                        <a:pt x="45" y="0"/>
                      </a:cubicBezTo>
                      <a:cubicBezTo>
                        <a:pt x="48" y="0"/>
                        <a:pt x="51" y="1"/>
                        <a:pt x="53" y="3"/>
                      </a:cubicBezTo>
                      <a:cubicBezTo>
                        <a:pt x="57" y="6"/>
                        <a:pt x="57" y="16"/>
                        <a:pt x="53" y="20"/>
                      </a:cubicBezTo>
                      <a:cubicBezTo>
                        <a:pt x="48" y="26"/>
                        <a:pt x="42" y="32"/>
                        <a:pt x="37" y="38"/>
                      </a:cubicBezTo>
                      <a:cubicBezTo>
                        <a:pt x="44" y="49"/>
                        <a:pt x="49" y="61"/>
                        <a:pt x="49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Freeform 19">
                  <a:extLst>
                    <a:ext uri="{FF2B5EF4-FFF2-40B4-BE49-F238E27FC236}">
                      <a16:creationId xmlns:a16="http://schemas.microsoft.com/office/drawing/2014/main" id="{B78F413E-1D51-491F-A6EC-02810949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488" y="3009901"/>
                  <a:ext cx="123825" cy="234950"/>
                </a:xfrm>
                <a:custGeom>
                  <a:avLst/>
                  <a:gdLst>
                    <a:gd name="T0" fmla="*/ 12 w 29"/>
                    <a:gd name="T1" fmla="*/ 30 h 55"/>
                    <a:gd name="T2" fmla="*/ 20 w 29"/>
                    <a:gd name="T3" fmla="*/ 7 h 55"/>
                    <a:gd name="T4" fmla="*/ 25 w 29"/>
                    <a:gd name="T5" fmla="*/ 1 h 55"/>
                    <a:gd name="T6" fmla="*/ 26 w 29"/>
                    <a:gd name="T7" fmla="*/ 9 h 55"/>
                    <a:gd name="T8" fmla="*/ 16 w 29"/>
                    <a:gd name="T9" fmla="*/ 39 h 55"/>
                    <a:gd name="T10" fmla="*/ 13 w 29"/>
                    <a:gd name="T11" fmla="*/ 52 h 55"/>
                    <a:gd name="T12" fmla="*/ 7 w 29"/>
                    <a:gd name="T13" fmla="*/ 54 h 55"/>
                    <a:gd name="T14" fmla="*/ 2 w 29"/>
                    <a:gd name="T15" fmla="*/ 41 h 55"/>
                    <a:gd name="T16" fmla="*/ 3 w 29"/>
                    <a:gd name="T17" fmla="*/ 32 h 55"/>
                    <a:gd name="T18" fmla="*/ 2 w 29"/>
                    <a:gd name="T19" fmla="*/ 6 h 55"/>
                    <a:gd name="T20" fmla="*/ 6 w 29"/>
                    <a:gd name="T21" fmla="*/ 5 h 55"/>
                    <a:gd name="T22" fmla="*/ 10 w 29"/>
                    <a:gd name="T23" fmla="*/ 14 h 55"/>
                    <a:gd name="T24" fmla="*/ 11 w 29"/>
                    <a:gd name="T25" fmla="*/ 30 h 55"/>
                    <a:gd name="T26" fmla="*/ 12 w 29"/>
                    <a:gd name="T27" fmla="*/ 3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55">
                      <a:moveTo>
                        <a:pt x="12" y="30"/>
                      </a:moveTo>
                      <a:cubicBezTo>
                        <a:pt x="15" y="23"/>
                        <a:pt x="17" y="15"/>
                        <a:pt x="20" y="7"/>
                      </a:cubicBezTo>
                      <a:cubicBezTo>
                        <a:pt x="21" y="5"/>
                        <a:pt x="21" y="0"/>
                        <a:pt x="25" y="1"/>
                      </a:cubicBezTo>
                      <a:cubicBezTo>
                        <a:pt x="29" y="2"/>
                        <a:pt x="27" y="6"/>
                        <a:pt x="26" y="9"/>
                      </a:cubicBezTo>
                      <a:cubicBezTo>
                        <a:pt x="23" y="19"/>
                        <a:pt x="19" y="29"/>
                        <a:pt x="16" y="39"/>
                      </a:cubicBezTo>
                      <a:cubicBezTo>
                        <a:pt x="15" y="43"/>
                        <a:pt x="14" y="48"/>
                        <a:pt x="13" y="52"/>
                      </a:cubicBezTo>
                      <a:cubicBezTo>
                        <a:pt x="12" y="55"/>
                        <a:pt x="10" y="55"/>
                        <a:pt x="7" y="54"/>
                      </a:cubicBezTo>
                      <a:cubicBezTo>
                        <a:pt x="1" y="50"/>
                        <a:pt x="0" y="49"/>
                        <a:pt x="2" y="41"/>
                      </a:cubicBezTo>
                      <a:cubicBezTo>
                        <a:pt x="3" y="38"/>
                        <a:pt x="3" y="35"/>
                        <a:pt x="3" y="32"/>
                      </a:cubicBezTo>
                      <a:cubicBezTo>
                        <a:pt x="3" y="23"/>
                        <a:pt x="2" y="15"/>
                        <a:pt x="2" y="6"/>
                      </a:cubicBezTo>
                      <a:cubicBezTo>
                        <a:pt x="2" y="3"/>
                        <a:pt x="5" y="3"/>
                        <a:pt x="6" y="5"/>
                      </a:cubicBezTo>
                      <a:cubicBezTo>
                        <a:pt x="8" y="7"/>
                        <a:pt x="10" y="11"/>
                        <a:pt x="10" y="14"/>
                      </a:cubicBezTo>
                      <a:cubicBezTo>
                        <a:pt x="11" y="19"/>
                        <a:pt x="11" y="25"/>
                        <a:pt x="11" y="30"/>
                      </a:cubicBezTo>
                      <a:cubicBezTo>
                        <a:pt x="11" y="30"/>
                        <a:pt x="12" y="30"/>
                        <a:pt x="12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20">
                  <a:extLst>
                    <a:ext uri="{FF2B5EF4-FFF2-40B4-BE49-F238E27FC236}">
                      <a16:creationId xmlns:a16="http://schemas.microsoft.com/office/drawing/2014/main" id="{28D425C4-CE02-4413-BBE1-2E9FA0CC0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513" y="2933701"/>
                  <a:ext cx="114300" cy="73025"/>
                </a:xfrm>
                <a:custGeom>
                  <a:avLst/>
                  <a:gdLst>
                    <a:gd name="T0" fmla="*/ 27 w 27"/>
                    <a:gd name="T1" fmla="*/ 1 h 17"/>
                    <a:gd name="T2" fmla="*/ 16 w 27"/>
                    <a:gd name="T3" fmla="*/ 14 h 17"/>
                    <a:gd name="T4" fmla="*/ 5 w 27"/>
                    <a:gd name="T5" fmla="*/ 13 h 17"/>
                    <a:gd name="T6" fmla="*/ 0 w 27"/>
                    <a:gd name="T7" fmla="*/ 4 h 17"/>
                    <a:gd name="T8" fmla="*/ 9 w 27"/>
                    <a:gd name="T9" fmla="*/ 2 h 17"/>
                    <a:gd name="T10" fmla="*/ 27 w 27"/>
                    <a:gd name="T11" fmla="*/ 0 h 17"/>
                    <a:gd name="T12" fmla="*/ 27 w 27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7">
                      <a:moveTo>
                        <a:pt x="27" y="1"/>
                      </a:moveTo>
                      <a:cubicBezTo>
                        <a:pt x="24" y="6"/>
                        <a:pt x="20" y="10"/>
                        <a:pt x="16" y="14"/>
                      </a:cubicBezTo>
                      <a:cubicBezTo>
                        <a:pt x="14" y="17"/>
                        <a:pt x="8" y="16"/>
                        <a:pt x="5" y="13"/>
                      </a:cubicBezTo>
                      <a:cubicBezTo>
                        <a:pt x="3" y="10"/>
                        <a:pt x="1" y="7"/>
                        <a:pt x="0" y="4"/>
                      </a:cubicBezTo>
                      <a:cubicBezTo>
                        <a:pt x="3" y="3"/>
                        <a:pt x="6" y="2"/>
                        <a:pt x="9" y="2"/>
                      </a:cubicBezTo>
                      <a:cubicBezTo>
                        <a:pt x="15" y="1"/>
                        <a:pt x="21" y="1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4" name="组合 43"/>
              <p:cNvGrpSpPr/>
              <p:nvPr/>
            </p:nvGrpSpPr>
            <p:grpSpPr>
              <a:xfrm>
                <a:off x="4613362" y="313351"/>
                <a:ext cx="454961" cy="453362"/>
                <a:chOff x="11893465" y="1994536"/>
                <a:chExt cx="274986" cy="274018"/>
              </a:xfrm>
              <a:grpFill/>
            </p:grpSpPr>
            <p:sp>
              <p:nvSpPr>
                <p:cNvPr id="45" name="Freeform 11">
                  <a:extLst>
                    <a:ext uri="{FF2B5EF4-FFF2-40B4-BE49-F238E27FC236}">
                      <a16:creationId xmlns:a16="http://schemas.microsoft.com/office/drawing/2014/main" id="{9E7CBDC3-9BA0-4307-8967-3267E5966E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976100" y="1994536"/>
                  <a:ext cx="192351" cy="269291"/>
                </a:xfrm>
                <a:custGeom>
                  <a:avLst/>
                  <a:gdLst>
                    <a:gd name="T0" fmla="*/ 29 w 72"/>
                    <a:gd name="T1" fmla="*/ 49 h 102"/>
                    <a:gd name="T2" fmla="*/ 15 w 72"/>
                    <a:gd name="T3" fmla="*/ 43 h 102"/>
                    <a:gd name="T4" fmla="*/ 10 w 72"/>
                    <a:gd name="T5" fmla="*/ 21 h 102"/>
                    <a:gd name="T6" fmla="*/ 13 w 72"/>
                    <a:gd name="T7" fmla="*/ 15 h 102"/>
                    <a:gd name="T8" fmla="*/ 19 w 72"/>
                    <a:gd name="T9" fmla="*/ 18 h 102"/>
                    <a:gd name="T10" fmla="*/ 20 w 72"/>
                    <a:gd name="T11" fmla="*/ 26 h 102"/>
                    <a:gd name="T12" fmla="*/ 35 w 72"/>
                    <a:gd name="T13" fmla="*/ 22 h 102"/>
                    <a:gd name="T14" fmla="*/ 40 w 72"/>
                    <a:gd name="T15" fmla="*/ 16 h 102"/>
                    <a:gd name="T16" fmla="*/ 43 w 72"/>
                    <a:gd name="T17" fmla="*/ 14 h 102"/>
                    <a:gd name="T18" fmla="*/ 44 w 72"/>
                    <a:gd name="T19" fmla="*/ 19 h 102"/>
                    <a:gd name="T20" fmla="*/ 43 w 72"/>
                    <a:gd name="T21" fmla="*/ 28 h 102"/>
                    <a:gd name="T22" fmla="*/ 36 w 72"/>
                    <a:gd name="T23" fmla="*/ 40 h 102"/>
                    <a:gd name="T24" fmla="*/ 37 w 72"/>
                    <a:gd name="T25" fmla="*/ 42 h 102"/>
                    <a:gd name="T26" fmla="*/ 44 w 72"/>
                    <a:gd name="T27" fmla="*/ 38 h 102"/>
                    <a:gd name="T28" fmla="*/ 56 w 72"/>
                    <a:gd name="T29" fmla="*/ 20 h 102"/>
                    <a:gd name="T30" fmla="*/ 49 w 72"/>
                    <a:gd name="T31" fmla="*/ 9 h 102"/>
                    <a:gd name="T32" fmla="*/ 28 w 72"/>
                    <a:gd name="T33" fmla="*/ 14 h 102"/>
                    <a:gd name="T34" fmla="*/ 20 w 72"/>
                    <a:gd name="T35" fmla="*/ 13 h 102"/>
                    <a:gd name="T36" fmla="*/ 22 w 72"/>
                    <a:gd name="T37" fmla="*/ 6 h 102"/>
                    <a:gd name="T38" fmla="*/ 50 w 72"/>
                    <a:gd name="T39" fmla="*/ 1 h 102"/>
                    <a:gd name="T40" fmla="*/ 68 w 72"/>
                    <a:gd name="T41" fmla="*/ 12 h 102"/>
                    <a:gd name="T42" fmla="*/ 67 w 72"/>
                    <a:gd name="T43" fmla="*/ 24 h 102"/>
                    <a:gd name="T44" fmla="*/ 49 w 72"/>
                    <a:gd name="T45" fmla="*/ 48 h 102"/>
                    <a:gd name="T46" fmla="*/ 42 w 72"/>
                    <a:gd name="T47" fmla="*/ 49 h 102"/>
                    <a:gd name="T48" fmla="*/ 37 w 72"/>
                    <a:gd name="T49" fmla="*/ 47 h 102"/>
                    <a:gd name="T50" fmla="*/ 35 w 72"/>
                    <a:gd name="T51" fmla="*/ 52 h 102"/>
                    <a:gd name="T52" fmla="*/ 41 w 72"/>
                    <a:gd name="T53" fmla="*/ 58 h 102"/>
                    <a:gd name="T54" fmla="*/ 48 w 72"/>
                    <a:gd name="T55" fmla="*/ 57 h 102"/>
                    <a:gd name="T56" fmla="*/ 53 w 72"/>
                    <a:gd name="T57" fmla="*/ 59 h 102"/>
                    <a:gd name="T58" fmla="*/ 53 w 72"/>
                    <a:gd name="T59" fmla="*/ 66 h 102"/>
                    <a:gd name="T60" fmla="*/ 48 w 72"/>
                    <a:gd name="T61" fmla="*/ 70 h 102"/>
                    <a:gd name="T62" fmla="*/ 37 w 72"/>
                    <a:gd name="T63" fmla="*/ 81 h 102"/>
                    <a:gd name="T64" fmla="*/ 45 w 72"/>
                    <a:gd name="T65" fmla="*/ 81 h 102"/>
                    <a:gd name="T66" fmla="*/ 57 w 72"/>
                    <a:gd name="T67" fmla="*/ 89 h 102"/>
                    <a:gd name="T68" fmla="*/ 51 w 72"/>
                    <a:gd name="T69" fmla="*/ 98 h 102"/>
                    <a:gd name="T70" fmla="*/ 26 w 72"/>
                    <a:gd name="T71" fmla="*/ 101 h 102"/>
                    <a:gd name="T72" fmla="*/ 17 w 72"/>
                    <a:gd name="T73" fmla="*/ 96 h 102"/>
                    <a:gd name="T74" fmla="*/ 15 w 72"/>
                    <a:gd name="T75" fmla="*/ 94 h 102"/>
                    <a:gd name="T76" fmla="*/ 19 w 72"/>
                    <a:gd name="T77" fmla="*/ 77 h 102"/>
                    <a:gd name="T78" fmla="*/ 27 w 72"/>
                    <a:gd name="T79" fmla="*/ 70 h 102"/>
                    <a:gd name="T80" fmla="*/ 27 w 72"/>
                    <a:gd name="T81" fmla="*/ 69 h 102"/>
                    <a:gd name="T82" fmla="*/ 21 w 72"/>
                    <a:gd name="T83" fmla="*/ 71 h 102"/>
                    <a:gd name="T84" fmla="*/ 9 w 72"/>
                    <a:gd name="T85" fmla="*/ 76 h 102"/>
                    <a:gd name="T86" fmla="*/ 3 w 72"/>
                    <a:gd name="T87" fmla="*/ 75 h 102"/>
                    <a:gd name="T88" fmla="*/ 4 w 72"/>
                    <a:gd name="T89" fmla="*/ 69 h 102"/>
                    <a:gd name="T90" fmla="*/ 26 w 72"/>
                    <a:gd name="T91" fmla="*/ 60 h 102"/>
                    <a:gd name="T92" fmla="*/ 28 w 72"/>
                    <a:gd name="T93" fmla="*/ 57 h 102"/>
                    <a:gd name="T94" fmla="*/ 29 w 72"/>
                    <a:gd name="T95" fmla="*/ 49 h 102"/>
                    <a:gd name="T96" fmla="*/ 34 w 72"/>
                    <a:gd name="T97" fmla="*/ 29 h 102"/>
                    <a:gd name="T98" fmla="*/ 33 w 72"/>
                    <a:gd name="T99" fmla="*/ 28 h 102"/>
                    <a:gd name="T100" fmla="*/ 26 w 72"/>
                    <a:gd name="T101" fmla="*/ 32 h 102"/>
                    <a:gd name="T102" fmla="*/ 23 w 72"/>
                    <a:gd name="T103" fmla="*/ 36 h 102"/>
                    <a:gd name="T104" fmla="*/ 26 w 72"/>
                    <a:gd name="T105" fmla="*/ 42 h 102"/>
                    <a:gd name="T106" fmla="*/ 31 w 72"/>
                    <a:gd name="T107" fmla="*/ 40 h 102"/>
                    <a:gd name="T108" fmla="*/ 34 w 72"/>
                    <a:gd name="T109" fmla="*/ 2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2" h="102">
                      <a:moveTo>
                        <a:pt x="29" y="49"/>
                      </a:moveTo>
                      <a:cubicBezTo>
                        <a:pt x="19" y="52"/>
                        <a:pt x="18" y="52"/>
                        <a:pt x="15" y="43"/>
                      </a:cubicBezTo>
                      <a:cubicBezTo>
                        <a:pt x="13" y="36"/>
                        <a:pt x="11" y="28"/>
                        <a:pt x="10" y="21"/>
                      </a:cubicBezTo>
                      <a:cubicBezTo>
                        <a:pt x="9" y="19"/>
                        <a:pt x="11" y="16"/>
                        <a:pt x="13" y="15"/>
                      </a:cubicBezTo>
                      <a:cubicBezTo>
                        <a:pt x="16" y="13"/>
                        <a:pt x="18" y="16"/>
                        <a:pt x="19" y="18"/>
                      </a:cubicBezTo>
                      <a:cubicBezTo>
                        <a:pt x="19" y="21"/>
                        <a:pt x="20" y="23"/>
                        <a:pt x="20" y="26"/>
                      </a:cubicBezTo>
                      <a:cubicBezTo>
                        <a:pt x="26" y="25"/>
                        <a:pt x="31" y="24"/>
                        <a:pt x="35" y="22"/>
                      </a:cubicBezTo>
                      <a:cubicBezTo>
                        <a:pt x="37" y="21"/>
                        <a:pt x="38" y="18"/>
                        <a:pt x="40" y="16"/>
                      </a:cubicBezTo>
                      <a:cubicBezTo>
                        <a:pt x="41" y="15"/>
                        <a:pt x="42" y="14"/>
                        <a:pt x="43" y="14"/>
                      </a:cubicBezTo>
                      <a:cubicBezTo>
                        <a:pt x="44" y="15"/>
                        <a:pt x="44" y="17"/>
                        <a:pt x="44" y="19"/>
                      </a:cubicBezTo>
                      <a:cubicBezTo>
                        <a:pt x="44" y="22"/>
                        <a:pt x="43" y="25"/>
                        <a:pt x="43" y="28"/>
                      </a:cubicBezTo>
                      <a:cubicBezTo>
                        <a:pt x="37" y="29"/>
                        <a:pt x="39" y="36"/>
                        <a:pt x="36" y="40"/>
                      </a:cubicBezTo>
                      <a:cubicBezTo>
                        <a:pt x="36" y="41"/>
                        <a:pt x="37" y="41"/>
                        <a:pt x="37" y="42"/>
                      </a:cubicBezTo>
                      <a:cubicBezTo>
                        <a:pt x="39" y="41"/>
                        <a:pt x="42" y="40"/>
                        <a:pt x="44" y="38"/>
                      </a:cubicBezTo>
                      <a:cubicBezTo>
                        <a:pt x="48" y="32"/>
                        <a:pt x="52" y="26"/>
                        <a:pt x="56" y="20"/>
                      </a:cubicBezTo>
                      <a:cubicBezTo>
                        <a:pt x="59" y="15"/>
                        <a:pt x="56" y="9"/>
                        <a:pt x="49" y="9"/>
                      </a:cubicBezTo>
                      <a:cubicBezTo>
                        <a:pt x="42" y="8"/>
                        <a:pt x="34" y="10"/>
                        <a:pt x="28" y="14"/>
                      </a:cubicBezTo>
                      <a:cubicBezTo>
                        <a:pt x="25" y="16"/>
                        <a:pt x="22" y="15"/>
                        <a:pt x="20" y="13"/>
                      </a:cubicBezTo>
                      <a:cubicBezTo>
                        <a:pt x="17" y="9"/>
                        <a:pt x="17" y="7"/>
                        <a:pt x="22" y="6"/>
                      </a:cubicBezTo>
                      <a:cubicBezTo>
                        <a:pt x="31" y="3"/>
                        <a:pt x="40" y="0"/>
                        <a:pt x="50" y="1"/>
                      </a:cubicBezTo>
                      <a:cubicBezTo>
                        <a:pt x="58" y="1"/>
                        <a:pt x="63" y="7"/>
                        <a:pt x="68" y="12"/>
                      </a:cubicBezTo>
                      <a:cubicBezTo>
                        <a:pt x="72" y="15"/>
                        <a:pt x="70" y="20"/>
                        <a:pt x="67" y="24"/>
                      </a:cubicBezTo>
                      <a:cubicBezTo>
                        <a:pt x="61" y="32"/>
                        <a:pt x="55" y="40"/>
                        <a:pt x="49" y="48"/>
                      </a:cubicBezTo>
                      <a:cubicBezTo>
                        <a:pt x="47" y="51"/>
                        <a:pt x="45" y="52"/>
                        <a:pt x="42" y="49"/>
                      </a:cubicBezTo>
                      <a:cubicBezTo>
                        <a:pt x="41" y="48"/>
                        <a:pt x="38" y="47"/>
                        <a:pt x="37" y="47"/>
                      </a:cubicBezTo>
                      <a:cubicBezTo>
                        <a:pt x="36" y="48"/>
                        <a:pt x="35" y="50"/>
                        <a:pt x="35" y="52"/>
                      </a:cubicBezTo>
                      <a:cubicBezTo>
                        <a:pt x="34" y="59"/>
                        <a:pt x="34" y="59"/>
                        <a:pt x="41" y="58"/>
                      </a:cubicBezTo>
                      <a:cubicBezTo>
                        <a:pt x="43" y="57"/>
                        <a:pt x="46" y="56"/>
                        <a:pt x="48" y="57"/>
                      </a:cubicBezTo>
                      <a:cubicBezTo>
                        <a:pt x="50" y="57"/>
                        <a:pt x="53" y="58"/>
                        <a:pt x="53" y="59"/>
                      </a:cubicBezTo>
                      <a:cubicBezTo>
                        <a:pt x="54" y="61"/>
                        <a:pt x="54" y="64"/>
                        <a:pt x="53" y="66"/>
                      </a:cubicBezTo>
                      <a:cubicBezTo>
                        <a:pt x="52" y="68"/>
                        <a:pt x="50" y="69"/>
                        <a:pt x="48" y="70"/>
                      </a:cubicBezTo>
                      <a:cubicBezTo>
                        <a:pt x="44" y="73"/>
                        <a:pt x="39" y="75"/>
                        <a:pt x="37" y="81"/>
                      </a:cubicBezTo>
                      <a:cubicBezTo>
                        <a:pt x="40" y="81"/>
                        <a:pt x="43" y="81"/>
                        <a:pt x="45" y="81"/>
                      </a:cubicBezTo>
                      <a:cubicBezTo>
                        <a:pt x="51" y="81"/>
                        <a:pt x="56" y="84"/>
                        <a:pt x="57" y="89"/>
                      </a:cubicBezTo>
                      <a:cubicBezTo>
                        <a:pt x="58" y="93"/>
                        <a:pt x="55" y="97"/>
                        <a:pt x="51" y="98"/>
                      </a:cubicBezTo>
                      <a:cubicBezTo>
                        <a:pt x="43" y="99"/>
                        <a:pt x="35" y="100"/>
                        <a:pt x="26" y="101"/>
                      </a:cubicBezTo>
                      <a:cubicBezTo>
                        <a:pt x="22" y="102"/>
                        <a:pt x="19" y="100"/>
                        <a:pt x="17" y="96"/>
                      </a:cubicBezTo>
                      <a:cubicBezTo>
                        <a:pt x="16" y="96"/>
                        <a:pt x="16" y="95"/>
                        <a:pt x="15" y="94"/>
                      </a:cubicBezTo>
                      <a:cubicBezTo>
                        <a:pt x="11" y="84"/>
                        <a:pt x="11" y="84"/>
                        <a:pt x="19" y="77"/>
                      </a:cubicBezTo>
                      <a:cubicBezTo>
                        <a:pt x="22" y="75"/>
                        <a:pt x="24" y="72"/>
                        <a:pt x="27" y="70"/>
                      </a:cubicBezTo>
                      <a:cubicBezTo>
                        <a:pt x="27" y="70"/>
                        <a:pt x="27" y="69"/>
                        <a:pt x="27" y="69"/>
                      </a:cubicBezTo>
                      <a:cubicBezTo>
                        <a:pt x="25" y="69"/>
                        <a:pt x="23" y="70"/>
                        <a:pt x="21" y="71"/>
                      </a:cubicBezTo>
                      <a:cubicBezTo>
                        <a:pt x="17" y="72"/>
                        <a:pt x="13" y="74"/>
                        <a:pt x="9" y="76"/>
                      </a:cubicBezTo>
                      <a:cubicBezTo>
                        <a:pt x="7" y="76"/>
                        <a:pt x="5" y="76"/>
                        <a:pt x="3" y="75"/>
                      </a:cubicBezTo>
                      <a:cubicBezTo>
                        <a:pt x="0" y="72"/>
                        <a:pt x="0" y="71"/>
                        <a:pt x="4" y="69"/>
                      </a:cubicBezTo>
                      <a:cubicBezTo>
                        <a:pt x="12" y="66"/>
                        <a:pt x="19" y="63"/>
                        <a:pt x="26" y="60"/>
                      </a:cubicBezTo>
                      <a:cubicBezTo>
                        <a:pt x="27" y="60"/>
                        <a:pt x="28" y="58"/>
                        <a:pt x="28" y="57"/>
                      </a:cubicBezTo>
                      <a:cubicBezTo>
                        <a:pt x="29" y="55"/>
                        <a:pt x="29" y="52"/>
                        <a:pt x="29" y="49"/>
                      </a:cubicBezTo>
                      <a:close/>
                      <a:moveTo>
                        <a:pt x="34" y="29"/>
                      </a:moveTo>
                      <a:cubicBezTo>
                        <a:pt x="34" y="29"/>
                        <a:pt x="34" y="29"/>
                        <a:pt x="33" y="28"/>
                      </a:cubicBezTo>
                      <a:cubicBezTo>
                        <a:pt x="31" y="29"/>
                        <a:pt x="28" y="30"/>
                        <a:pt x="26" y="32"/>
                      </a:cubicBezTo>
                      <a:cubicBezTo>
                        <a:pt x="24" y="32"/>
                        <a:pt x="22" y="34"/>
                        <a:pt x="23" y="36"/>
                      </a:cubicBezTo>
                      <a:cubicBezTo>
                        <a:pt x="23" y="38"/>
                        <a:pt x="25" y="40"/>
                        <a:pt x="26" y="42"/>
                      </a:cubicBezTo>
                      <a:cubicBezTo>
                        <a:pt x="27" y="42"/>
                        <a:pt x="30" y="41"/>
                        <a:pt x="31" y="40"/>
                      </a:cubicBezTo>
                      <a:cubicBezTo>
                        <a:pt x="32" y="37"/>
                        <a:pt x="33" y="33"/>
                        <a:pt x="3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12">
                  <a:extLst>
                    <a:ext uri="{FF2B5EF4-FFF2-40B4-BE49-F238E27FC236}">
                      <a16:creationId xmlns:a16="http://schemas.microsoft.com/office/drawing/2014/main" id="{D88D9717-3185-4A77-8E18-2A8659D44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93465" y="2009127"/>
                  <a:ext cx="103574" cy="259427"/>
                </a:xfrm>
                <a:custGeom>
                  <a:avLst/>
                  <a:gdLst>
                    <a:gd name="T0" fmla="*/ 30 w 39"/>
                    <a:gd name="T1" fmla="*/ 44 h 98"/>
                    <a:gd name="T2" fmla="*/ 36 w 39"/>
                    <a:gd name="T3" fmla="*/ 34 h 98"/>
                    <a:gd name="T4" fmla="*/ 37 w 39"/>
                    <a:gd name="T5" fmla="*/ 51 h 98"/>
                    <a:gd name="T6" fmla="*/ 25 w 39"/>
                    <a:gd name="T7" fmla="*/ 82 h 98"/>
                    <a:gd name="T8" fmla="*/ 21 w 39"/>
                    <a:gd name="T9" fmla="*/ 98 h 98"/>
                    <a:gd name="T10" fmla="*/ 13 w 39"/>
                    <a:gd name="T11" fmla="*/ 96 h 98"/>
                    <a:gd name="T12" fmla="*/ 5 w 39"/>
                    <a:gd name="T13" fmla="*/ 83 h 98"/>
                    <a:gd name="T14" fmla="*/ 11 w 39"/>
                    <a:gd name="T15" fmla="*/ 62 h 98"/>
                    <a:gd name="T16" fmla="*/ 9 w 39"/>
                    <a:gd name="T17" fmla="*/ 43 h 98"/>
                    <a:gd name="T18" fmla="*/ 12 w 39"/>
                    <a:gd name="T19" fmla="*/ 38 h 98"/>
                    <a:gd name="T20" fmla="*/ 18 w 39"/>
                    <a:gd name="T21" fmla="*/ 33 h 98"/>
                    <a:gd name="T22" fmla="*/ 23 w 39"/>
                    <a:gd name="T23" fmla="*/ 12 h 98"/>
                    <a:gd name="T24" fmla="*/ 11 w 39"/>
                    <a:gd name="T25" fmla="*/ 16 h 98"/>
                    <a:gd name="T26" fmla="*/ 2 w 39"/>
                    <a:gd name="T27" fmla="*/ 16 h 98"/>
                    <a:gd name="T28" fmla="*/ 0 w 39"/>
                    <a:gd name="T29" fmla="*/ 12 h 98"/>
                    <a:gd name="T30" fmla="*/ 3 w 39"/>
                    <a:gd name="T31" fmla="*/ 10 h 98"/>
                    <a:gd name="T32" fmla="*/ 16 w 39"/>
                    <a:gd name="T33" fmla="*/ 7 h 98"/>
                    <a:gd name="T34" fmla="*/ 26 w 39"/>
                    <a:gd name="T35" fmla="*/ 2 h 98"/>
                    <a:gd name="T36" fmla="*/ 32 w 39"/>
                    <a:gd name="T37" fmla="*/ 1 h 98"/>
                    <a:gd name="T38" fmla="*/ 35 w 39"/>
                    <a:gd name="T39" fmla="*/ 9 h 98"/>
                    <a:gd name="T40" fmla="*/ 34 w 39"/>
                    <a:gd name="T41" fmla="*/ 11 h 98"/>
                    <a:gd name="T42" fmla="*/ 27 w 39"/>
                    <a:gd name="T43" fmla="*/ 38 h 98"/>
                    <a:gd name="T44" fmla="*/ 28 w 39"/>
                    <a:gd name="T45" fmla="*/ 44 h 98"/>
                    <a:gd name="T46" fmla="*/ 30 w 39"/>
                    <a:gd name="T47" fmla="*/ 4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9" h="98">
                      <a:moveTo>
                        <a:pt x="30" y="44"/>
                      </a:moveTo>
                      <a:cubicBezTo>
                        <a:pt x="32" y="41"/>
                        <a:pt x="34" y="38"/>
                        <a:pt x="36" y="34"/>
                      </a:cubicBezTo>
                      <a:cubicBezTo>
                        <a:pt x="37" y="40"/>
                        <a:pt x="39" y="45"/>
                        <a:pt x="37" y="51"/>
                      </a:cubicBezTo>
                      <a:cubicBezTo>
                        <a:pt x="33" y="61"/>
                        <a:pt x="29" y="72"/>
                        <a:pt x="25" y="82"/>
                      </a:cubicBezTo>
                      <a:cubicBezTo>
                        <a:pt x="23" y="87"/>
                        <a:pt x="23" y="92"/>
                        <a:pt x="21" y="98"/>
                      </a:cubicBezTo>
                      <a:cubicBezTo>
                        <a:pt x="18" y="97"/>
                        <a:pt x="15" y="97"/>
                        <a:pt x="13" y="96"/>
                      </a:cubicBezTo>
                      <a:cubicBezTo>
                        <a:pt x="7" y="94"/>
                        <a:pt x="3" y="89"/>
                        <a:pt x="5" y="83"/>
                      </a:cubicBezTo>
                      <a:cubicBezTo>
                        <a:pt x="7" y="76"/>
                        <a:pt x="9" y="69"/>
                        <a:pt x="11" y="62"/>
                      </a:cubicBezTo>
                      <a:cubicBezTo>
                        <a:pt x="13" y="56"/>
                        <a:pt x="14" y="49"/>
                        <a:pt x="9" y="43"/>
                      </a:cubicBezTo>
                      <a:cubicBezTo>
                        <a:pt x="7" y="39"/>
                        <a:pt x="9" y="38"/>
                        <a:pt x="12" y="38"/>
                      </a:cubicBezTo>
                      <a:cubicBezTo>
                        <a:pt x="17" y="39"/>
                        <a:pt x="17" y="37"/>
                        <a:pt x="18" y="33"/>
                      </a:cubicBezTo>
                      <a:cubicBezTo>
                        <a:pt x="19" y="26"/>
                        <a:pt x="21" y="20"/>
                        <a:pt x="23" y="12"/>
                      </a:cubicBezTo>
                      <a:cubicBezTo>
                        <a:pt x="19" y="13"/>
                        <a:pt x="15" y="15"/>
                        <a:pt x="11" y="16"/>
                      </a:cubicBezTo>
                      <a:cubicBezTo>
                        <a:pt x="8" y="17"/>
                        <a:pt x="5" y="16"/>
                        <a:pt x="2" y="16"/>
                      </a:cubicBezTo>
                      <a:cubicBezTo>
                        <a:pt x="1" y="15"/>
                        <a:pt x="0" y="13"/>
                        <a:pt x="0" y="12"/>
                      </a:cubicBezTo>
                      <a:cubicBezTo>
                        <a:pt x="1" y="11"/>
                        <a:pt x="2" y="10"/>
                        <a:pt x="3" y="10"/>
                      </a:cubicBezTo>
                      <a:cubicBezTo>
                        <a:pt x="7" y="8"/>
                        <a:pt x="12" y="8"/>
                        <a:pt x="16" y="7"/>
                      </a:cubicBezTo>
                      <a:cubicBezTo>
                        <a:pt x="19" y="5"/>
                        <a:pt x="22" y="3"/>
                        <a:pt x="26" y="2"/>
                      </a:cubicBezTo>
                      <a:cubicBezTo>
                        <a:pt x="28" y="1"/>
                        <a:pt x="32" y="0"/>
                        <a:pt x="32" y="1"/>
                      </a:cubicBezTo>
                      <a:cubicBezTo>
                        <a:pt x="34" y="3"/>
                        <a:pt x="35" y="6"/>
                        <a:pt x="35" y="9"/>
                      </a:cubicBezTo>
                      <a:cubicBezTo>
                        <a:pt x="36" y="9"/>
                        <a:pt x="35" y="10"/>
                        <a:pt x="34" y="11"/>
                      </a:cubicBezTo>
                      <a:cubicBezTo>
                        <a:pt x="27" y="19"/>
                        <a:pt x="28" y="29"/>
                        <a:pt x="27" y="38"/>
                      </a:cubicBezTo>
                      <a:cubicBezTo>
                        <a:pt x="27" y="40"/>
                        <a:pt x="28" y="42"/>
                        <a:pt x="28" y="44"/>
                      </a:cubicBezTo>
                      <a:cubicBezTo>
                        <a:pt x="29" y="44"/>
                        <a:pt x="29" y="44"/>
                        <a:pt x="3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32" name="标题 11">
            <a:extLst>
              <a:ext uri="{FF2B5EF4-FFF2-40B4-BE49-F238E27FC236}">
                <a16:creationId xmlns:a16="http://schemas.microsoft.com/office/drawing/2014/main" id="{A87381B5-231A-44CC-994D-B480CB6C3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600" y="3016800"/>
            <a:ext cx="8643848" cy="7017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lang="zh-CN" altLang="en-US" sz="4400" b="1" baseline="0">
                <a:solidFill>
                  <a:srgbClr val="006C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 eaLnBrk="1" hangingPunct="1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480117618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样式8-一段一图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6833366C-F485-4B9F-89F5-27A807162B12}"/>
              </a:ext>
            </a:extLst>
          </p:cNvPr>
          <p:cNvSpPr/>
          <p:nvPr userDrawn="1"/>
        </p:nvSpPr>
        <p:spPr>
          <a:xfrm>
            <a:off x="11144922" y="6188075"/>
            <a:ext cx="723790" cy="669925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27000" dist="38100" dir="16200000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10D966C-9DD4-4144-A316-29077EB905B4}"/>
              </a:ext>
            </a:extLst>
          </p:cNvPr>
          <p:cNvSpPr/>
          <p:nvPr userDrawn="1"/>
        </p:nvSpPr>
        <p:spPr>
          <a:xfrm>
            <a:off x="9488246" y="0"/>
            <a:ext cx="2380466" cy="87312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outerShdw blurRad="127000" dist="381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 userDrawn="1"/>
        </p:nvSpPr>
        <p:spPr bwMode="auto">
          <a:xfrm>
            <a:off x="11233150" y="6353175"/>
            <a:ext cx="550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fld id="{4CE2CC6A-3CD6-4EB2-A6B9-76993E7CF1F2}" type="slidenum">
              <a:rPr lang="zh-CN" altLang="en-US" sz="1600" smtClean="0">
                <a:solidFill>
                  <a:srgbClr val="F2F2F2"/>
                </a:solidFill>
                <a:latin typeface="微软雅黑" panose="020B0503020204020204" pitchFamily="34" charset="-122"/>
              </a:rPr>
              <a:pPr algn="ctr" eaLnBrk="1" hangingPunct="1">
                <a:defRPr/>
              </a:pPr>
              <a:t>‹#›</a:t>
            </a:fld>
            <a:endParaRPr lang="zh-CN" altLang="en-US" sz="1600" dirty="0">
              <a:solidFill>
                <a:srgbClr val="F2F2F2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4050" y="131404"/>
            <a:ext cx="2243119" cy="62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720547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0776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:p14="http://schemas.microsoft.com/office/powerpoint/2010/main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7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7D9317-7C4B-477D-9FCD-CD548237032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2025/5/27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0B3BC9-7090-482A-AB63-1945A9C9F1E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5158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ransition spd="med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7D9317-7C4B-477D-9FCD-CD548237032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2025/5/27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0B3BC9-7090-482A-AB63-1945A9C9F1E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3169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92" r:id="rId2"/>
  </p:sldLayoutIdLst>
  <p:transition spd="med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07D9317-7C4B-477D-9FCD-CD5482370328}" type="datetimeFigureOut">
              <a:rPr lang="zh-CN" altLang="en-US"/>
              <a:pPr>
                <a:defRPr/>
              </a:pPr>
              <a:t>2025/5/27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C0B3BC9-7090-482A-AB63-1945A9C9F1E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814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  <p:sldLayoutId id="2147483686" r:id="rId19"/>
    <p:sldLayoutId id="2147483687" r:id="rId20"/>
    <p:sldLayoutId id="2147483688" r:id="rId21"/>
    <p:sldLayoutId id="2147483689" r:id="rId22"/>
    <p:sldLayoutId id="2147483690" r:id="rId23"/>
    <p:sldLayoutId id="2147483691" r:id="rId24"/>
  </p:sldLayoutIdLst>
  <p:transition spd="med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792670" y="2558484"/>
            <a:ext cx="6931062" cy="1200329"/>
          </a:xfrm>
        </p:spPr>
        <p:txBody>
          <a:bodyPr/>
          <a:lstStyle/>
          <a:p>
            <a:r>
              <a:rPr lang="zh-CN" altLang="en-US" dirty="0"/>
              <a:t>基于</a:t>
            </a:r>
            <a:r>
              <a:rPr lang="en-US" altLang="zh-CN" dirty="0"/>
              <a:t>JetsonTX2</a:t>
            </a:r>
            <a:r>
              <a:rPr lang="zh-CN" altLang="en-US" dirty="0"/>
              <a:t>的无人小车进展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6"/>
          </p:nvPr>
        </p:nvSpPr>
        <p:spPr>
          <a:xfrm>
            <a:off x="5143364" y="4198688"/>
            <a:ext cx="6229674" cy="345094"/>
          </a:xfrm>
        </p:spPr>
        <p:txBody>
          <a:bodyPr/>
          <a:lstStyle/>
          <a:p>
            <a:r>
              <a:rPr lang="zh-CN" altLang="en-US" dirty="0"/>
              <a:t>汇报人：金家昊　　　导　师：任宏斌　　　时间：</a:t>
            </a:r>
            <a:fld id="{7FE9B91D-69D4-41E0-B26E-5023391A4E5E}" type="datetime1">
              <a:rPr lang="zh-CN" altLang="en-US" smtClean="0"/>
              <a:t>2025/5/27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431180440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>
            <a:extLst>
              <a:ext uri="{FF2B5EF4-FFF2-40B4-BE49-F238E27FC236}">
                <a16:creationId xmlns:a16="http://schemas.microsoft.com/office/drawing/2014/main" id="{234987F0-E0CB-448B-93C2-1AED92645BA7}"/>
              </a:ext>
            </a:extLst>
          </p:cNvPr>
          <p:cNvSpPr/>
          <p:nvPr/>
        </p:nvSpPr>
        <p:spPr bwMode="auto">
          <a:xfrm>
            <a:off x="3262558" y="112345"/>
            <a:ext cx="952500" cy="14462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8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/>
              <a:ea typeface="微软雅黑"/>
              <a:cs typeface="+mn-ea"/>
              <a:sym typeface="+mn-lt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B7792EE0-0A94-4B1A-89B0-B8AEF3BFFF8B}"/>
              </a:ext>
            </a:extLst>
          </p:cNvPr>
          <p:cNvSpPr txBox="1"/>
          <p:nvPr/>
        </p:nvSpPr>
        <p:spPr bwMode="auto">
          <a:xfrm>
            <a:off x="5335437" y="844409"/>
            <a:ext cx="861774" cy="5243358"/>
          </a:xfrm>
          <a:prstGeom prst="rect">
            <a:avLst/>
          </a:prstGeom>
          <a:noFill/>
        </p:spPr>
        <p:txBody>
          <a:bodyPr vert="eaVert"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200" normalizeH="0" baseline="0" noProof="0" dirty="0">
                <a:ln>
                  <a:noFill/>
                </a:ln>
                <a:solidFill>
                  <a:srgbClr val="006C39"/>
                </a:solidFill>
                <a:effectLst/>
                <a:uLnTx/>
                <a:uFillTx/>
                <a:latin typeface="微软雅黑"/>
                <a:ea typeface="微软雅黑"/>
                <a:cs typeface="+mn-ea"/>
                <a:sym typeface="+mn-lt"/>
              </a:rPr>
              <a:t>目录 </a:t>
            </a:r>
            <a:r>
              <a:rPr kumimoji="0" lang="en-US" altLang="zh-CN" sz="4400" b="1" i="0" u="none" strike="noStrike" kern="1200" cap="none" spc="200" normalizeH="0" baseline="0" noProof="0" dirty="0">
                <a:ln>
                  <a:noFill/>
                </a:ln>
                <a:solidFill>
                  <a:srgbClr val="006C39"/>
                </a:solidFill>
                <a:effectLst/>
                <a:uLnTx/>
                <a:uFillTx/>
                <a:latin typeface="微软雅黑"/>
                <a:ea typeface="微软雅黑"/>
                <a:cs typeface="+mn-ea"/>
                <a:sym typeface="+mn-lt"/>
              </a:rPr>
              <a:t>| </a:t>
            </a:r>
            <a:r>
              <a:rPr kumimoji="0" lang="en-US" altLang="zh-CN" sz="4400" b="1" i="0" u="none" strike="noStrike" kern="1200" cap="none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ea"/>
                <a:sym typeface="+mn-lt"/>
              </a:rPr>
              <a:t>CONTENTS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7317590" y="1083055"/>
            <a:ext cx="3751673" cy="4766065"/>
            <a:chOff x="6597449" y="1148208"/>
            <a:chExt cx="3751673" cy="4766065"/>
          </a:xfrm>
        </p:grpSpPr>
        <p:grpSp>
          <p:nvGrpSpPr>
            <p:cNvPr id="3" name="组合 2"/>
            <p:cNvGrpSpPr/>
            <p:nvPr/>
          </p:nvGrpSpPr>
          <p:grpSpPr>
            <a:xfrm>
              <a:off x="6597449" y="1148208"/>
              <a:ext cx="3751673" cy="620713"/>
              <a:chOff x="5855427" y="1647453"/>
              <a:chExt cx="3751673" cy="620713"/>
            </a:xfrm>
          </p:grpSpPr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41B256AE-680D-4CCC-B51F-B69BF45F0365}"/>
                  </a:ext>
                </a:extLst>
              </p:cNvPr>
              <p:cNvSpPr txBox="1"/>
              <p:nvPr/>
            </p:nvSpPr>
            <p:spPr>
              <a:xfrm>
                <a:off x="6549853" y="1696200"/>
                <a:ext cx="3057247" cy="52322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  <a:sym typeface="+mn-lt"/>
                  </a:rPr>
                  <a:t>无人小车基础架构</a:t>
                </a:r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id="{4CD969C8-E62F-446D-85AA-293C5C9F7396}"/>
                  </a:ext>
                </a:extLst>
              </p:cNvPr>
              <p:cNvSpPr/>
              <p:nvPr/>
            </p:nvSpPr>
            <p:spPr>
              <a:xfrm>
                <a:off x="5855427" y="1647453"/>
                <a:ext cx="620712" cy="62071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rPr>
                  <a:t>1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6597449" y="2185044"/>
              <a:ext cx="2674455" cy="620713"/>
              <a:chOff x="5855427" y="1647453"/>
              <a:chExt cx="2674455" cy="620713"/>
            </a:xfrm>
          </p:grpSpPr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41B256AE-680D-4CCC-B51F-B69BF45F0365}"/>
                  </a:ext>
                </a:extLst>
              </p:cNvPr>
              <p:cNvSpPr txBox="1"/>
              <p:nvPr/>
            </p:nvSpPr>
            <p:spPr>
              <a:xfrm>
                <a:off x="6549853" y="1696200"/>
                <a:ext cx="1980029" cy="52322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  <a:sym typeface="+mn-lt"/>
                  </a:rPr>
                  <a:t>纯跟踪算法</a:t>
                </a:r>
              </a:p>
            </p:txBody>
          </p:sp>
          <p:sp>
            <p:nvSpPr>
              <p:cNvPr id="73" name="椭圆 72">
                <a:extLst>
                  <a:ext uri="{FF2B5EF4-FFF2-40B4-BE49-F238E27FC236}">
                    <a16:creationId xmlns:a16="http://schemas.microsoft.com/office/drawing/2014/main" id="{4CD969C8-E62F-446D-85AA-293C5C9F7396}"/>
                  </a:ext>
                </a:extLst>
              </p:cNvPr>
              <p:cNvSpPr/>
              <p:nvPr/>
            </p:nvSpPr>
            <p:spPr>
              <a:xfrm>
                <a:off x="5855427" y="1647453"/>
                <a:ext cx="620712" cy="62071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rPr>
                  <a:t>2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75" name="组合 74"/>
            <p:cNvGrpSpPr/>
            <p:nvPr/>
          </p:nvGrpSpPr>
          <p:grpSpPr>
            <a:xfrm>
              <a:off x="6597449" y="3221216"/>
              <a:ext cx="2668043" cy="620713"/>
              <a:chOff x="5855427" y="1647453"/>
              <a:chExt cx="2668043" cy="620713"/>
            </a:xfrm>
          </p:grpSpPr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41B256AE-680D-4CCC-B51F-B69BF45F0365}"/>
                  </a:ext>
                </a:extLst>
              </p:cNvPr>
              <p:cNvSpPr txBox="1"/>
              <p:nvPr/>
            </p:nvSpPr>
            <p:spPr>
              <a:xfrm>
                <a:off x="6549853" y="1696200"/>
                <a:ext cx="1973617" cy="52322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  <a:sym typeface="+mn-lt"/>
                  </a:rPr>
                  <a:t>NMPC</a:t>
                </a: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  <a:sym typeface="+mn-lt"/>
                  </a:rPr>
                  <a:t>算法</a:t>
                </a:r>
              </a:p>
            </p:txBody>
          </p:sp>
          <p:sp>
            <p:nvSpPr>
              <p:cNvPr id="77" name="椭圆 76">
                <a:extLst>
                  <a:ext uri="{FF2B5EF4-FFF2-40B4-BE49-F238E27FC236}">
                    <a16:creationId xmlns:a16="http://schemas.microsoft.com/office/drawing/2014/main" id="{4CD969C8-E62F-446D-85AA-293C5C9F7396}"/>
                  </a:ext>
                </a:extLst>
              </p:cNvPr>
              <p:cNvSpPr/>
              <p:nvPr/>
            </p:nvSpPr>
            <p:spPr>
              <a:xfrm>
                <a:off x="5855427" y="1647453"/>
                <a:ext cx="620712" cy="62071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rPr>
                  <a:t>3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6597449" y="4257388"/>
              <a:ext cx="2352252" cy="620713"/>
              <a:chOff x="5855427" y="1647453"/>
              <a:chExt cx="2352252" cy="620713"/>
            </a:xfrm>
          </p:grpSpPr>
          <p:sp>
            <p:nvSpPr>
              <p:cNvPr id="80" name="文本框 79">
                <a:extLst>
                  <a:ext uri="{FF2B5EF4-FFF2-40B4-BE49-F238E27FC236}">
                    <a16:creationId xmlns:a16="http://schemas.microsoft.com/office/drawing/2014/main" id="{41B256AE-680D-4CCC-B51F-B69BF45F0365}"/>
                  </a:ext>
                </a:extLst>
              </p:cNvPr>
              <p:cNvSpPr txBox="1"/>
              <p:nvPr/>
            </p:nvSpPr>
            <p:spPr>
              <a:xfrm>
                <a:off x="6549853" y="1696200"/>
                <a:ext cx="1657826" cy="52322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  <a:sym typeface="+mn-lt"/>
                  </a:rPr>
                  <a:t>iLQR</a:t>
                </a: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  <a:sym typeface="+mn-lt"/>
                  </a:rPr>
                  <a:t>算法</a:t>
                </a:r>
              </a:p>
            </p:txBody>
          </p:sp>
          <p:sp>
            <p:nvSpPr>
              <p:cNvPr id="81" name="椭圆 80">
                <a:extLst>
                  <a:ext uri="{FF2B5EF4-FFF2-40B4-BE49-F238E27FC236}">
                    <a16:creationId xmlns:a16="http://schemas.microsoft.com/office/drawing/2014/main" id="{4CD969C8-E62F-446D-85AA-293C5C9F7396}"/>
                  </a:ext>
                </a:extLst>
              </p:cNvPr>
              <p:cNvSpPr/>
              <p:nvPr/>
            </p:nvSpPr>
            <p:spPr>
              <a:xfrm>
                <a:off x="5855427" y="1647453"/>
                <a:ext cx="620712" cy="62071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rPr>
                  <a:t>4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6597449" y="5293560"/>
              <a:ext cx="2674455" cy="620713"/>
              <a:chOff x="5855427" y="1647453"/>
              <a:chExt cx="2674455" cy="620713"/>
            </a:xfrm>
          </p:grpSpPr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41B256AE-680D-4CCC-B51F-B69BF45F0365}"/>
                  </a:ext>
                </a:extLst>
              </p:cNvPr>
              <p:cNvSpPr txBox="1"/>
              <p:nvPr/>
            </p:nvSpPr>
            <p:spPr>
              <a:xfrm>
                <a:off x="6549853" y="1696200"/>
                <a:ext cx="1980029" cy="52322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  <a:sym typeface="+mn-lt"/>
                  </a:rPr>
                  <a:t>下一步工作</a:t>
                </a:r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4CD969C8-E62F-446D-85AA-293C5C9F7396}"/>
                  </a:ext>
                </a:extLst>
              </p:cNvPr>
              <p:cNvSpPr/>
              <p:nvPr/>
            </p:nvSpPr>
            <p:spPr>
              <a:xfrm>
                <a:off x="5855427" y="1647453"/>
                <a:ext cx="620712" cy="62071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 panose="020B0503020204020204" pitchFamily="34" charset="-122"/>
                    <a:cs typeface="+mn-cs"/>
                  </a:rPr>
                  <a:t>5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891815" y="3000270"/>
            <a:ext cx="4839831" cy="857460"/>
            <a:chOff x="5588007" y="1590635"/>
            <a:chExt cx="4839831" cy="85746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1B256AE-680D-4CCC-B51F-B69BF45F0365}"/>
                </a:ext>
              </a:extLst>
            </p:cNvPr>
            <p:cNvSpPr txBox="1"/>
            <p:nvPr/>
          </p:nvSpPr>
          <p:spPr>
            <a:xfrm>
              <a:off x="6549853" y="1696200"/>
              <a:ext cx="3877985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  <a:sym typeface="+mn-lt"/>
                </a:rPr>
                <a:t>无人小车基础架构</a:t>
              </a: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4CD969C8-E62F-446D-85AA-293C5C9F7396}"/>
                </a:ext>
              </a:extLst>
            </p:cNvPr>
            <p:cNvSpPr/>
            <p:nvPr/>
          </p:nvSpPr>
          <p:spPr>
            <a:xfrm>
              <a:off x="5588007" y="1590635"/>
              <a:ext cx="857459" cy="8574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</a:rPr>
                <a:t>1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7670668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无人小车基础架构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84B8D7D-9BAC-3D25-3439-A5BC54C46F6B}"/>
              </a:ext>
            </a:extLst>
          </p:cNvPr>
          <p:cNvSpPr txBox="1"/>
          <p:nvPr/>
        </p:nvSpPr>
        <p:spPr>
          <a:xfrm>
            <a:off x="788229" y="1085249"/>
            <a:ext cx="103092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TX2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无人小车控制系统以英伟达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JetsonTX2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作为车载计算平台，运行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Robot Operating System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（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ROS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）架构，实现对小车的自主导航控制。系统目标是在已知全局路径约束下，使无人小车能够平稳、准确地跟踪路径行驶，并根据不同需求在三种控制策略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纯跟踪、</a:t>
            </a:r>
            <a:r>
              <a:rPr lang="en-US" altLang="zh-CN" sz="2400" b="1" dirty="0" err="1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iLQR</a:t>
            </a:r>
            <a:r>
              <a:rPr lang="en-US" altLang="zh-CN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</a:t>
            </a:r>
            <a:r>
              <a:rPr lang="zh-CN" altLang="en-US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与 </a:t>
            </a:r>
            <a:r>
              <a:rPr lang="en-US" altLang="zh-CN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NMPC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之间切换。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EEB648A-2D13-DB6F-44C9-F2951AEDE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257" y="3150176"/>
            <a:ext cx="6654894" cy="271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818006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85FB38-3F80-AA05-DAB0-013078148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纯跟踪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763A0F9-01E3-7853-3FD2-73D23E156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654" y="986179"/>
            <a:ext cx="9522691" cy="501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156133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71D152-B687-6BDC-56D8-C38B404B0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NMPC</a:t>
            </a:r>
            <a:endParaRPr lang="zh-CN" altLang="en-US" dirty="0"/>
          </a:p>
        </p:txBody>
      </p:sp>
      <p:pic>
        <p:nvPicPr>
          <p:cNvPr id="3" name="QQ2025527-20408">
            <a:hlinkClick r:id="" action="ppaction://media"/>
            <a:extLst>
              <a:ext uri="{FF2B5EF4-FFF2-40B4-BE49-F238E27FC236}">
                <a16:creationId xmlns:a16="http://schemas.microsoft.com/office/drawing/2014/main" id="{A8BCF528-E8CC-B8AB-BC3B-3D96C6A073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7638" y="1092200"/>
            <a:ext cx="67945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13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36E257-04F5-A1DB-AE6C-6AAF2BBA1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iLQR</a:t>
            </a:r>
            <a:endParaRPr lang="zh-CN" altLang="en-US" dirty="0"/>
          </a:p>
        </p:txBody>
      </p:sp>
      <p:pic>
        <p:nvPicPr>
          <p:cNvPr id="3" name="11495655629eb9dbcc529e7c4becdd33">
            <a:hlinkClick r:id="" action="ppaction://media"/>
            <a:extLst>
              <a:ext uri="{FF2B5EF4-FFF2-40B4-BE49-F238E27FC236}">
                <a16:creationId xmlns:a16="http://schemas.microsoft.com/office/drawing/2014/main" id="{B4CDDB66-7AF6-AD12-BED0-DD06E8CD3B3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30042" y="1143000"/>
            <a:ext cx="65278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9228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E4F09C-0C74-7B9D-698E-4E286BDC4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201CB40-43E9-155E-7ED1-EA9B6E0B93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04"/>
          <a:stretch/>
        </p:blipFill>
        <p:spPr bwMode="auto">
          <a:xfrm>
            <a:off x="196459" y="1112982"/>
            <a:ext cx="11410584" cy="1809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154DB30-21AE-151E-C860-77BD47CD17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35"/>
          <a:stretch/>
        </p:blipFill>
        <p:spPr bwMode="auto">
          <a:xfrm>
            <a:off x="1128420" y="3429000"/>
            <a:ext cx="9546662" cy="21700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6393567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68FE2A-61D8-AC32-D158-C74FE5806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控制模式设计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28DB4F8-679C-DBF5-BC71-0459FB0F50E6}"/>
              </a:ext>
            </a:extLst>
          </p:cNvPr>
          <p:cNvSpPr txBox="1"/>
          <p:nvPr/>
        </p:nvSpPr>
        <p:spPr>
          <a:xfrm>
            <a:off x="480869" y="1327704"/>
            <a:ext cx="103092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系统支持三种控制模式：纯跟踪（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PurePursuit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）、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LQR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MPC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，各模式适用场景与核心方法概述如下：</a:t>
            </a:r>
          </a:p>
          <a:p>
            <a:pPr indent="457200"/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•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纯跟踪模式：通过选取前视目标点并计算几何转向角完成路径跟踪，适合低速、曲率变化不大的场景，计算量小、实现简单。</a:t>
            </a:r>
          </a:p>
          <a:p>
            <a:pPr indent="457200"/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• LQR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模式：采用迭代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LQR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（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iLQR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）优化控制，在有限预测时域内最小化轨迹误差与控制成本，相对纯跟踪具有更高的跟踪精度与稳定性。</a:t>
            </a:r>
          </a:p>
          <a:p>
            <a:pPr indent="457200"/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• MPC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模式：使用非线性模型预测控制（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NMPC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），显式处理车辆动力学与约束，在高速或精度要求高的场景下表现最佳，但计算量最大。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indent="457200"/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当前三种模式的切换通过启动不同的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ROS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节点来实现。</a:t>
            </a:r>
          </a:p>
        </p:txBody>
      </p:sp>
    </p:spTree>
    <p:extLst>
      <p:ext uri="{BB962C8B-B14F-4D97-AF65-F5344CB8AC3E}">
        <p14:creationId xmlns:p14="http://schemas.microsoft.com/office/powerpoint/2010/main" val="1610609340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BCAF76-0957-2987-3584-B02AB16AD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ROS </a:t>
            </a:r>
            <a:r>
              <a:rPr lang="zh-CN" altLang="en-US" dirty="0"/>
              <a:t>主要话题接口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20EB3B3-4E7A-2369-4D90-55F8825F8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3"/>
          <a:stretch/>
        </p:blipFill>
        <p:spPr>
          <a:xfrm>
            <a:off x="647700" y="1068057"/>
            <a:ext cx="10896600" cy="487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633461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891815" y="3000270"/>
            <a:ext cx="3454836" cy="857460"/>
            <a:chOff x="5588007" y="1590635"/>
            <a:chExt cx="3454836" cy="85746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1B256AE-680D-4CCC-B51F-B69BF45F0365}"/>
                </a:ext>
              </a:extLst>
            </p:cNvPr>
            <p:cNvSpPr txBox="1"/>
            <p:nvPr/>
          </p:nvSpPr>
          <p:spPr>
            <a:xfrm>
              <a:off x="6549853" y="1696200"/>
              <a:ext cx="2492990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  <a:sym typeface="+mn-lt"/>
                </a:rPr>
                <a:t>纯跟踪算法</a:t>
              </a: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4CD969C8-E62F-446D-85AA-293C5C9F7396}"/>
                </a:ext>
              </a:extLst>
            </p:cNvPr>
            <p:cNvSpPr/>
            <p:nvPr/>
          </p:nvSpPr>
          <p:spPr>
            <a:xfrm>
              <a:off x="5588007" y="1590635"/>
              <a:ext cx="857459" cy="8574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  <a:cs typeface="+mn-cs"/>
                </a:rPr>
                <a:t>2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8830140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6FB4A-42EA-6AE6-B7F2-112D8001F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3D4274C6-4DD0-29EB-C094-9054EAADC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227523"/>
            <a:ext cx="8643848" cy="52322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纯跟踪算法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FB97531-7FA6-5C4D-7620-37612E3C1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526" y="1249487"/>
            <a:ext cx="10389465" cy="159712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16DD25A-CAD0-5FF5-6B59-F158792ACFE0}"/>
              </a:ext>
            </a:extLst>
          </p:cNvPr>
          <p:cNvSpPr txBox="1"/>
          <p:nvPr/>
        </p:nvSpPr>
        <p:spPr>
          <a:xfrm>
            <a:off x="1404519" y="3006546"/>
            <a:ext cx="9985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核心参数：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L_F, L_R, WHEEL_BASE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：车辆几何参数（前后轴距，总轴距）。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LOOKAHEAD_DIST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：基础前视距离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(0.5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米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MAX_LOOKAHEAD_MULT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：最大前视距离倍数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(5)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TARGET_SPEED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：目标巡航速度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(1.0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米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/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秒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KP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：速度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P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控制器增益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(0.5)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845254801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891815" y="3000270"/>
            <a:ext cx="3445218" cy="857460"/>
            <a:chOff x="5588007" y="1590635"/>
            <a:chExt cx="3445218" cy="85746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1B256AE-680D-4CCC-B51F-B69BF45F0365}"/>
                </a:ext>
              </a:extLst>
            </p:cNvPr>
            <p:cNvSpPr txBox="1"/>
            <p:nvPr/>
          </p:nvSpPr>
          <p:spPr>
            <a:xfrm>
              <a:off x="6549853" y="1696200"/>
              <a:ext cx="2483372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  <a:sym typeface="+mn-lt"/>
                </a:rPr>
                <a:t>NMPC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  <a:sym typeface="+mn-lt"/>
                </a:rPr>
                <a:t>算法</a:t>
              </a: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4CD969C8-E62F-446D-85AA-293C5C9F7396}"/>
                </a:ext>
              </a:extLst>
            </p:cNvPr>
            <p:cNvSpPr/>
            <p:nvPr/>
          </p:nvSpPr>
          <p:spPr>
            <a:xfrm>
              <a:off x="5588007" y="1590635"/>
              <a:ext cx="857459" cy="8574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  <a:cs typeface="+mn-cs"/>
                </a:rPr>
                <a:t>3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2368132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E2FD2D-703C-9C85-601B-B9EFD1094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NMPC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算法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-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动力学方程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021C791-6DB3-077D-CBE2-B6E3ED6C9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19" y="984294"/>
            <a:ext cx="5792039" cy="278303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EFCE5C0-FAD1-A3D5-E810-B33ECC32A3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41725"/>
            <a:ext cx="7050115" cy="365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978362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D3D78-46B9-7E57-BE27-CDE45F2C5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0086E0E9-685F-AD7D-0E3A-2DE59AAA8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227523"/>
            <a:ext cx="8643848" cy="52322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NMPC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算法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ABC3201-7AC7-F107-EFFC-7107E56BCE2E}"/>
              </a:ext>
            </a:extLst>
          </p:cNvPr>
          <p:cNvSpPr txBox="1"/>
          <p:nvPr/>
        </p:nvSpPr>
        <p:spPr>
          <a:xfrm>
            <a:off x="167031" y="929028"/>
            <a:ext cx="1174211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基于非线性车辆模型与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OSQP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迭代求解器，在每周期优化未来控制并处理约束。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NMPC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算法参数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:</a:t>
            </a:r>
          </a:p>
          <a:p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dt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：时间步长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(0.1s)</a:t>
            </a:r>
          </a:p>
          <a:p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pred_horizon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：预测时域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(10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步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</a:p>
          <a:p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control_horizon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：控制时域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(5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步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</a:p>
          <a:p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约束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:</a:t>
            </a:r>
          </a:p>
          <a:p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最大前轮转角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max_steer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: 35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度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</a:p>
          <a:p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最大前轮转角变化率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max_steer_rate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: 100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度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/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秒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</a:p>
          <a:p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最大横向误差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max_ey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: 0.05m)</a:t>
            </a:r>
          </a:p>
          <a:p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最大航向误差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max_eyaw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: 5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度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</a:p>
          <a:p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B99BA89-56EA-4FF6-1D5D-8E3C39F01F37}"/>
              </a:ext>
            </a:extLst>
          </p:cNvPr>
          <p:cNvSpPr txBox="1"/>
          <p:nvPr/>
        </p:nvSpPr>
        <p:spPr>
          <a:xfrm>
            <a:off x="7278624" y="1689810"/>
            <a:ext cx="49133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代价函数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:</a:t>
            </a:r>
          </a:p>
          <a:p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w_r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横摆角速度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</a:p>
          <a:p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w_v_y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侧向速度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</a:p>
          <a:p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w_e_yaw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航向误差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 </a:t>
            </a:r>
          </a:p>
          <a:p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w_e_d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横向误差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 </a:t>
            </a:r>
          </a:p>
          <a:p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w_steer_angle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转向角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 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w_slack_eyaw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航向误差松弛变量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</a:p>
          <a:p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w_slack_ey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横向误差松弛变量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885424143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288627" y="3000270"/>
            <a:ext cx="3039659" cy="857460"/>
            <a:chOff x="5588007" y="1590635"/>
            <a:chExt cx="3039659" cy="85746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1B256AE-680D-4CCC-B51F-B69BF45F0365}"/>
                </a:ext>
              </a:extLst>
            </p:cNvPr>
            <p:cNvSpPr txBox="1"/>
            <p:nvPr/>
          </p:nvSpPr>
          <p:spPr>
            <a:xfrm>
              <a:off x="6549853" y="1696200"/>
              <a:ext cx="2077813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  <a:sym typeface="+mn-lt"/>
                </a:rPr>
                <a:t>iLQR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  <a:sym typeface="+mn-lt"/>
                </a:rPr>
                <a:t>算法</a:t>
              </a: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4CD969C8-E62F-446D-85AA-293C5C9F7396}"/>
                </a:ext>
              </a:extLst>
            </p:cNvPr>
            <p:cNvSpPr/>
            <p:nvPr/>
          </p:nvSpPr>
          <p:spPr>
            <a:xfrm>
              <a:off x="5588007" y="1590635"/>
              <a:ext cx="857459" cy="8574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  <a:cs typeface="+mn-cs"/>
                </a:rPr>
                <a:t>4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8773960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9679D8-CAAA-B589-5973-02B5D2965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iLQR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算法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-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连续时间方程（运动学方程）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EE48351-C470-65FE-4E3D-9947614050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53" t="46168" r="21466" b="1"/>
          <a:stretch/>
        </p:blipFill>
        <p:spPr>
          <a:xfrm>
            <a:off x="3277210" y="1328319"/>
            <a:ext cx="5413248" cy="4649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054654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214DE-D41E-9FDA-190F-C13538724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AC7DE6F0-60EB-0405-70F7-CE41B567B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227523"/>
            <a:ext cx="8643848" cy="52322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iLQR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算法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-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步骤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BB0F408-03AD-B92E-5B9E-E698D3899219}"/>
              </a:ext>
            </a:extLst>
          </p:cNvPr>
          <p:cNvSpPr txBox="1"/>
          <p:nvPr/>
        </p:nvSpPr>
        <p:spPr>
          <a:xfrm>
            <a:off x="775410" y="873983"/>
            <a:ext cx="102387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仿宋" panose="02010609060101010101" pitchFamily="49" charset="-122"/>
                <a:ea typeface="仿宋" panose="02010609060101010101" pitchFamily="49" charset="-122"/>
              </a:rPr>
              <a:t>在预测时域内迭代优化控制序列，执行第一步控制后滚动窗口。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AE03393-B2C0-1D3F-8664-FE5F15B91543}"/>
              </a:ext>
            </a:extLst>
          </p:cNvPr>
          <p:cNvSpPr txBox="1"/>
          <p:nvPr/>
        </p:nvSpPr>
        <p:spPr>
          <a:xfrm>
            <a:off x="540034" y="1397203"/>
            <a:ext cx="112081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1.</a:t>
            </a:r>
            <a:r>
              <a:rPr lang="zh-CN" altLang="en-US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计算代价函数及其导数</a:t>
            </a:r>
            <a:r>
              <a:rPr lang="zh-CN" altLang="en-US" sz="240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：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状态代价：跟踪误差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位置、航向、速度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相对于局部参考路径点的平方和，加权矩阵 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arg.Q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。横向偏移代价：横向偏移量的平方，权重 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arg.ref_weight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。控制代价：控制输入的平方和，加权矩阵 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arg.R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。车道边界代价：超越车道边界的指数惩罚项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如果 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arg.if_cal_lane_cost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为真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。转向角约束代价：超出最大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/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最小转向角的指数惩罚项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如果 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arg.if_cal_steer_cost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为真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2.</a:t>
            </a:r>
            <a:r>
              <a:rPr lang="zh-CN" altLang="en-US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计算动力学导数</a:t>
            </a:r>
            <a:r>
              <a:rPr lang="en-US" altLang="zh-CN" sz="240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: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计算状态转移函数关于状态和控制的雅可比矩阵。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3.</a:t>
            </a:r>
            <a:r>
              <a:rPr lang="zh-CN" altLang="en-US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反向传播</a:t>
            </a:r>
            <a:r>
              <a:rPr lang="en-US" altLang="zh-CN" sz="240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: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从后向前计算价值函数的导数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V_x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, 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V_xx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)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和控制修正量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(k, K)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。使用正则化项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lambda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保证 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Quu_reg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正定。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4.</a:t>
            </a:r>
            <a:r>
              <a:rPr lang="zh-CN" altLang="en-US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前向传播与线搜索</a:t>
            </a:r>
            <a:r>
              <a:rPr lang="en-US" altLang="zh-CN" sz="240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: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应用计算出的控制修正量，通过线搜索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调整步长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alpha)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找到一个能降低总代价的新轨迹和控制序列。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5.</a:t>
            </a:r>
            <a:r>
              <a:rPr lang="zh-CN" altLang="en-US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收敛判断</a:t>
            </a:r>
            <a:r>
              <a:rPr lang="en-US" altLang="zh-CN" sz="240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: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如果代价函数改进小于容忍度 </a:t>
            </a:r>
            <a:r>
              <a:rPr lang="en-US" altLang="zh-CN" sz="2400" dirty="0" err="1">
                <a:latin typeface="仿宋" panose="02010609060101010101" pitchFamily="49" charset="-122"/>
                <a:ea typeface="仿宋" panose="02010609060101010101" pitchFamily="49" charset="-122"/>
              </a:rPr>
              <a:t>arg.tol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 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或梯度较小，则认为收敛。根据代价改进情况动态调整正则化系数 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lambda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861118249"/>
      </p:ext>
    </p:extLst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288627" y="3000270"/>
            <a:ext cx="3454836" cy="857460"/>
            <a:chOff x="5588007" y="1590635"/>
            <a:chExt cx="3454836" cy="85746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1B256AE-680D-4CCC-B51F-B69BF45F0365}"/>
                </a:ext>
              </a:extLst>
            </p:cNvPr>
            <p:cNvSpPr txBox="1"/>
            <p:nvPr/>
          </p:nvSpPr>
          <p:spPr>
            <a:xfrm>
              <a:off x="6549853" y="1696200"/>
              <a:ext cx="2492990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pitchFamily="34" charset="-122"/>
                  <a:cs typeface="+mn-cs"/>
                  <a:sym typeface="+mn-lt"/>
                </a:rPr>
                <a:t>下一步工作</a:t>
              </a: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4CD969C8-E62F-446D-85AA-293C5C9F7396}"/>
                </a:ext>
              </a:extLst>
            </p:cNvPr>
            <p:cNvSpPr/>
            <p:nvPr/>
          </p:nvSpPr>
          <p:spPr>
            <a:xfrm>
              <a:off x="5588007" y="1590635"/>
              <a:ext cx="857459" cy="8574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  <a:cs typeface="+mn-cs"/>
                </a:rPr>
                <a:t>5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8932301"/>
      </p:ext>
    </p:extLst>
  </p:cSld>
  <p:clrMapOvr>
    <a:masterClrMapping/>
  </p:clrMapOvr>
  <p:transition spd="med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E2C8E-858D-1C7A-FF67-2847B62F9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81EB0A53-E193-1BE3-8A71-FCA5CE59D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227523"/>
            <a:ext cx="8643848" cy="52322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+mn-lt"/>
              </a:rPr>
              <a:t>下一步工作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9939BB3-5B28-BFA3-56D5-2AD0FE9B058D}"/>
              </a:ext>
            </a:extLst>
          </p:cNvPr>
          <p:cNvSpPr txBox="1"/>
          <p:nvPr/>
        </p:nvSpPr>
        <p:spPr>
          <a:xfrm>
            <a:off x="540034" y="1397203"/>
            <a:ext cx="112081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1.</a:t>
            </a:r>
            <a:r>
              <a:rPr lang="zh-CN" altLang="en-US" sz="4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分析定位问题</a:t>
            </a:r>
            <a:endParaRPr lang="en-US" altLang="zh-CN" sz="4000" b="1" dirty="0">
              <a:solidFill>
                <a:srgbClr val="C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4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2.</a:t>
            </a:r>
            <a:r>
              <a:rPr lang="zh-CN" altLang="en-US" sz="4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优化仿真模型</a:t>
            </a:r>
            <a:endParaRPr lang="en-US" altLang="zh-CN" sz="40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4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3.</a:t>
            </a:r>
            <a:r>
              <a:rPr lang="zh-CN" altLang="en-US" sz="4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继续调试</a:t>
            </a:r>
            <a:endParaRPr lang="zh-CN" altLang="en-US" sz="40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2699312"/>
      </p:ext>
    </p:extLst>
  </p:cSld>
  <p:clrMapOvr>
    <a:masterClrMapping/>
  </p:clrMapOvr>
  <p:transition spd="med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C888EE62-795D-4B4E-A32A-3C2373FD4959}"/>
              </a:ext>
            </a:extLst>
          </p:cNvPr>
          <p:cNvSpPr txBox="1"/>
          <p:nvPr/>
        </p:nvSpPr>
        <p:spPr>
          <a:xfrm>
            <a:off x="1833795" y="2336758"/>
            <a:ext cx="8524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谢谢观看</a:t>
            </a:r>
            <a:endParaRPr kumimoji="0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敬请各位老师批评指正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141CD5C-FFFA-4995-8EEA-070AB8DE8083}"/>
              </a:ext>
            </a:extLst>
          </p:cNvPr>
          <p:cNvSpPr txBox="1"/>
          <p:nvPr/>
        </p:nvSpPr>
        <p:spPr>
          <a:xfrm>
            <a:off x="5052591" y="4089237"/>
            <a:ext cx="2100625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1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汇报人：金家昊</a:t>
            </a:r>
            <a:endParaRPr kumimoji="0" lang="en-US" altLang="zh-CN" sz="1200" b="0" i="0" u="none" strike="noStrike" kern="1200" cap="none" spc="1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1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导　师：任宏斌</a:t>
            </a:r>
          </a:p>
        </p:txBody>
      </p:sp>
    </p:spTree>
    <p:extLst>
      <p:ext uri="{BB962C8B-B14F-4D97-AF65-F5344CB8AC3E}">
        <p14:creationId xmlns:p14="http://schemas.microsoft.com/office/powerpoint/2010/main" val="3847178462"/>
      </p:ext>
    </p:extLst>
  </p:cSld>
  <p:clrMapOvr>
    <a:masterClrMapping/>
  </p:clrMapOvr>
  <p:transition spd="med">
    <p:pull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heme/theme1.xml><?xml version="1.0" encoding="utf-8"?>
<a:theme xmlns:a="http://schemas.openxmlformats.org/drawingml/2006/main" name="封2​​">
  <a:themeElements>
    <a:clrScheme name="自定义 34">
      <a:dk1>
        <a:sysClr val="windowText" lastClr="000000"/>
      </a:dk1>
      <a:lt1>
        <a:sysClr val="window" lastClr="FFFFFF"/>
      </a:lt1>
      <a:dk2>
        <a:srgbClr val="006C39"/>
      </a:dk2>
      <a:lt2>
        <a:srgbClr val="FFFFFF"/>
      </a:lt2>
      <a:accent1>
        <a:srgbClr val="006C39"/>
      </a:accent1>
      <a:accent2>
        <a:srgbClr val="3F3F3F"/>
      </a:accent2>
      <a:accent3>
        <a:srgbClr val="A2A2A2"/>
      </a:accent3>
      <a:accent4>
        <a:srgbClr val="A13F0B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目1​​">
  <a:themeElements>
    <a:clrScheme name="自定义 34">
      <a:dk1>
        <a:sysClr val="windowText" lastClr="000000"/>
      </a:dk1>
      <a:lt1>
        <a:sysClr val="window" lastClr="FFFFFF"/>
      </a:lt1>
      <a:dk2>
        <a:srgbClr val="006C39"/>
      </a:dk2>
      <a:lt2>
        <a:srgbClr val="FFFFFF"/>
      </a:lt2>
      <a:accent1>
        <a:srgbClr val="006C39"/>
      </a:accent1>
      <a:accent2>
        <a:srgbClr val="3F3F3F"/>
      </a:accent2>
      <a:accent3>
        <a:srgbClr val="A2A2A2"/>
      </a:accent3>
      <a:accent4>
        <a:srgbClr val="A13F0B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内页​​">
  <a:themeElements>
    <a:clrScheme name="自定义 34">
      <a:dk1>
        <a:sysClr val="windowText" lastClr="000000"/>
      </a:dk1>
      <a:lt1>
        <a:sysClr val="window" lastClr="FFFFFF"/>
      </a:lt1>
      <a:dk2>
        <a:srgbClr val="006C39"/>
      </a:dk2>
      <a:lt2>
        <a:srgbClr val="FFFFFF"/>
      </a:lt2>
      <a:accent1>
        <a:srgbClr val="006C39"/>
      </a:accent1>
      <a:accent2>
        <a:srgbClr val="3F3F3F"/>
      </a:accent2>
      <a:accent3>
        <a:srgbClr val="A2A2A2"/>
      </a:accent3>
      <a:accent4>
        <a:srgbClr val="A13F0B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859</Words>
  <Application>Microsoft Office PowerPoint</Application>
  <PresentationFormat>宽屏</PresentationFormat>
  <Paragraphs>91</Paragraphs>
  <Slides>21</Slides>
  <Notes>13</Notes>
  <HiddenSlides>0</HiddenSlides>
  <MMClips>2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等线</vt:lpstr>
      <vt:lpstr>微软雅黑</vt:lpstr>
      <vt:lpstr>微软雅黑 Light</vt:lpstr>
      <vt:lpstr>仿宋</vt:lpstr>
      <vt:lpstr>Arial</vt:lpstr>
      <vt:lpstr>Century Gothic</vt:lpstr>
      <vt:lpstr>封2​​</vt:lpstr>
      <vt:lpstr>目1​​</vt:lpstr>
      <vt:lpstr>内页​​</vt:lpstr>
      <vt:lpstr>基于JetsonTX2的无人小车进展</vt:lpstr>
      <vt:lpstr>PowerPoint 演示文稿</vt:lpstr>
      <vt:lpstr>PowerPoint 演示文稿</vt:lpstr>
      <vt:lpstr>无人小车基础架构</vt:lpstr>
      <vt:lpstr>纯跟踪</vt:lpstr>
      <vt:lpstr>NMPC</vt:lpstr>
      <vt:lpstr>iLQR</vt:lpstr>
      <vt:lpstr>PowerPoint 演示文稿</vt:lpstr>
      <vt:lpstr>控制模式设计</vt:lpstr>
      <vt:lpstr>ROS 主要话题接口</vt:lpstr>
      <vt:lpstr>PowerPoint 演示文稿</vt:lpstr>
      <vt:lpstr>纯跟踪算法</vt:lpstr>
      <vt:lpstr>PowerPoint 演示文稿</vt:lpstr>
      <vt:lpstr>NMPC算法-动力学方程</vt:lpstr>
      <vt:lpstr>NMPC算法</vt:lpstr>
      <vt:lpstr>PowerPoint 演示文稿</vt:lpstr>
      <vt:lpstr>iLQR算法-连续时间方程（运动学方程）</vt:lpstr>
      <vt:lpstr>iLQR算法-步骤</vt:lpstr>
      <vt:lpstr>PowerPoint 演示文稿</vt:lpstr>
      <vt:lpstr>下一步工作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金 家昊</dc:creator>
  <cp:lastModifiedBy>家昊 金</cp:lastModifiedBy>
  <cp:revision>12</cp:revision>
  <dcterms:created xsi:type="dcterms:W3CDTF">2025-01-17T08:15:28Z</dcterms:created>
  <dcterms:modified xsi:type="dcterms:W3CDTF">2025-05-27T11:41:13Z</dcterms:modified>
</cp:coreProperties>
</file>