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  <p:sldMasterId id="2147483667" r:id="rId3"/>
  </p:sldMasterIdLst>
  <p:notesMasterIdLst>
    <p:notesMasterId r:id="rId21"/>
  </p:notesMasterIdLst>
  <p:sldIdLst>
    <p:sldId id="1833" r:id="rId4"/>
    <p:sldId id="1729" r:id="rId5"/>
    <p:sldId id="1795" r:id="rId6"/>
    <p:sldId id="2669" r:id="rId7"/>
    <p:sldId id="2674" r:id="rId8"/>
    <p:sldId id="2675" r:id="rId9"/>
    <p:sldId id="1796" r:id="rId10"/>
    <p:sldId id="2670" r:id="rId11"/>
    <p:sldId id="1797" r:id="rId12"/>
    <p:sldId id="2677" r:id="rId13"/>
    <p:sldId id="2671" r:id="rId14"/>
    <p:sldId id="1798" r:id="rId15"/>
    <p:sldId id="2676" r:id="rId16"/>
    <p:sldId id="2672" r:id="rId17"/>
    <p:sldId id="1799" r:id="rId18"/>
    <p:sldId id="2673" r:id="rId19"/>
    <p:sldId id="1835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9621A75D-4CBA-462A-A3C2-4F605195577A}">
          <p14:sldIdLst>
            <p14:sldId id="1833"/>
            <p14:sldId id="1729"/>
            <p14:sldId id="1795"/>
            <p14:sldId id="2669"/>
            <p14:sldId id="2674"/>
            <p14:sldId id="2675"/>
            <p14:sldId id="1796"/>
            <p14:sldId id="2670"/>
            <p14:sldId id="1797"/>
            <p14:sldId id="2677"/>
            <p14:sldId id="2671"/>
            <p14:sldId id="1798"/>
            <p14:sldId id="2676"/>
            <p14:sldId id="2672"/>
            <p14:sldId id="1799"/>
            <p14:sldId id="2673"/>
            <p14:sldId id="183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5EAADA-9614-4EC5-AAB9-848962213F0C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5C1F5-891D-426D-96EA-C7B66D814D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673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6656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19AF1A-C455-4844-80A4-D9AEE66907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4821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1426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3001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38F0F-197B-90B6-AA7D-534B05EA4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945760D-B11C-1564-3CC0-DB0BCBDC1E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1F17A26-97B6-7DCC-9C66-C86ACC5FE2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6CCB8F-C9B2-FE24-6FC4-DEAB4E28E2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97258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282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28774-1C6B-D030-37A5-568270D2A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6FE9880-E7D2-4924-3AF8-EF62EEBC0F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74E7110-53F4-0D50-5EE1-3865429B2F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A515FB-2FB0-76C5-C0C3-F472D7304C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156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45265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E5BB3-F3BF-7269-D1A7-350324D9F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91F04C1-A909-83C7-685E-C6DBDA2EFE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56E521C-4A4C-5CA3-8B62-E4955D7B1E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32C300-9229-8104-3323-2B18962DE3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02491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62603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70068-200C-C9ED-E9D1-25C1B4438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4170A58-1200-DD4F-39F4-8D63197B2B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BD04588-A7FB-0693-E2E8-12B6A9197C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D40748-BE49-A426-AAA2-D33EE9159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7147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7196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样式2-首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-矩形 7">
            <a:extLst>
              <a:ext uri="{FF2B5EF4-FFF2-40B4-BE49-F238E27FC236}">
                <a16:creationId xmlns:a16="http://schemas.microsoft.com/office/drawing/2014/main" id="{0761A886-F0D7-4C39-AFFF-052DB74E32F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7" name="PA-矩形 7">
            <a:extLst>
              <a:ext uri="{FF2B5EF4-FFF2-40B4-BE49-F238E27FC236}">
                <a16:creationId xmlns:a16="http://schemas.microsoft.com/office/drawing/2014/main" id="{61E30CDC-6882-4EF4-A98A-D29C1686BFE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8244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8" name="任意多边形: 形状 39">
            <a:extLst>
              <a:ext uri="{FF2B5EF4-FFF2-40B4-BE49-F238E27FC236}">
                <a16:creationId xmlns:a16="http://schemas.microsoft.com/office/drawing/2014/main" id="{B18E0BAC-81B9-4AB0-A570-682285AF4673}"/>
              </a:ext>
            </a:extLst>
          </p:cNvPr>
          <p:cNvSpPr/>
          <p:nvPr userDrawn="1"/>
        </p:nvSpPr>
        <p:spPr>
          <a:xfrm>
            <a:off x="221886" y="0"/>
            <a:ext cx="7536857" cy="6858000"/>
          </a:xfrm>
          <a:custGeom>
            <a:avLst/>
            <a:gdLst>
              <a:gd name="connsiteX0" fmla="*/ 0 w 7536857"/>
              <a:gd name="connsiteY0" fmla="*/ 0 h 6858000"/>
              <a:gd name="connsiteX1" fmla="*/ 6351816 w 7536857"/>
              <a:gd name="connsiteY1" fmla="*/ 0 h 6858000"/>
              <a:gd name="connsiteX2" fmla="*/ 6432300 w 7536857"/>
              <a:gd name="connsiteY2" fmla="*/ 102417 h 6858000"/>
              <a:gd name="connsiteX3" fmla="*/ 7536857 w 7536857"/>
              <a:gd name="connsiteY3" fmla="*/ 3429000 h 6858000"/>
              <a:gd name="connsiteX4" fmla="*/ 6432300 w 7536857"/>
              <a:gd name="connsiteY4" fmla="*/ 6755583 h 6858000"/>
              <a:gd name="connsiteX5" fmla="*/ 6351816 w 7536857"/>
              <a:gd name="connsiteY5" fmla="*/ 6858000 h 6858000"/>
              <a:gd name="connsiteX6" fmla="*/ 0 w 753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36857" h="6858000">
                <a:moveTo>
                  <a:pt x="0" y="0"/>
                </a:moveTo>
                <a:lnTo>
                  <a:pt x="6351816" y="0"/>
                </a:lnTo>
                <a:lnTo>
                  <a:pt x="6432300" y="102417"/>
                </a:lnTo>
                <a:cubicBezTo>
                  <a:pt x="7126033" y="1030047"/>
                  <a:pt x="7536857" y="2181547"/>
                  <a:pt x="7536857" y="3429000"/>
                </a:cubicBezTo>
                <a:cubicBezTo>
                  <a:pt x="7536857" y="4676454"/>
                  <a:pt x="7126033" y="5827953"/>
                  <a:pt x="6432300" y="6755583"/>
                </a:cubicBezTo>
                <a:lnTo>
                  <a:pt x="6351816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190500" sx="101000" sy="101000" algn="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9" name="任意多边形: 形状 39">
            <a:extLst>
              <a:ext uri="{FF2B5EF4-FFF2-40B4-BE49-F238E27FC236}">
                <a16:creationId xmlns:a16="http://schemas.microsoft.com/office/drawing/2014/main" id="{B18E0BAC-81B9-4AB0-A570-682285AF4673}"/>
              </a:ext>
            </a:extLst>
          </p:cNvPr>
          <p:cNvSpPr/>
          <p:nvPr userDrawn="1"/>
        </p:nvSpPr>
        <p:spPr>
          <a:xfrm>
            <a:off x="189674" y="0"/>
            <a:ext cx="7536857" cy="6858000"/>
          </a:xfrm>
          <a:custGeom>
            <a:avLst/>
            <a:gdLst>
              <a:gd name="connsiteX0" fmla="*/ 0 w 7536857"/>
              <a:gd name="connsiteY0" fmla="*/ 0 h 6858000"/>
              <a:gd name="connsiteX1" fmla="*/ 6351816 w 7536857"/>
              <a:gd name="connsiteY1" fmla="*/ 0 h 6858000"/>
              <a:gd name="connsiteX2" fmla="*/ 6432300 w 7536857"/>
              <a:gd name="connsiteY2" fmla="*/ 102417 h 6858000"/>
              <a:gd name="connsiteX3" fmla="*/ 7536857 w 7536857"/>
              <a:gd name="connsiteY3" fmla="*/ 3429000 h 6858000"/>
              <a:gd name="connsiteX4" fmla="*/ 6432300 w 7536857"/>
              <a:gd name="connsiteY4" fmla="*/ 6755583 h 6858000"/>
              <a:gd name="connsiteX5" fmla="*/ 6351816 w 7536857"/>
              <a:gd name="connsiteY5" fmla="*/ 6858000 h 6858000"/>
              <a:gd name="connsiteX6" fmla="*/ 0 w 753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36857" h="6858000">
                <a:moveTo>
                  <a:pt x="0" y="0"/>
                </a:moveTo>
                <a:lnTo>
                  <a:pt x="6351816" y="0"/>
                </a:lnTo>
                <a:lnTo>
                  <a:pt x="6432300" y="102417"/>
                </a:lnTo>
                <a:cubicBezTo>
                  <a:pt x="7126033" y="1030047"/>
                  <a:pt x="7536857" y="2181547"/>
                  <a:pt x="7536857" y="3429000"/>
                </a:cubicBezTo>
                <a:cubicBezTo>
                  <a:pt x="7536857" y="4676454"/>
                  <a:pt x="7126033" y="5827953"/>
                  <a:pt x="6432300" y="6755583"/>
                </a:cubicBezTo>
                <a:lnTo>
                  <a:pt x="635181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A13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0" name="任意多边形: 形状 39">
            <a:extLst>
              <a:ext uri="{FF2B5EF4-FFF2-40B4-BE49-F238E27FC236}">
                <a16:creationId xmlns:a16="http://schemas.microsoft.com/office/drawing/2014/main" id="{B18E0BAC-81B9-4AB0-A570-682285AF4673}"/>
              </a:ext>
            </a:extLst>
          </p:cNvPr>
          <p:cNvSpPr/>
          <p:nvPr userDrawn="1"/>
        </p:nvSpPr>
        <p:spPr>
          <a:xfrm>
            <a:off x="0" y="0"/>
            <a:ext cx="7536857" cy="6858000"/>
          </a:xfrm>
          <a:custGeom>
            <a:avLst/>
            <a:gdLst>
              <a:gd name="connsiteX0" fmla="*/ 0 w 7536857"/>
              <a:gd name="connsiteY0" fmla="*/ 0 h 6858000"/>
              <a:gd name="connsiteX1" fmla="*/ 6351816 w 7536857"/>
              <a:gd name="connsiteY1" fmla="*/ 0 h 6858000"/>
              <a:gd name="connsiteX2" fmla="*/ 6432300 w 7536857"/>
              <a:gd name="connsiteY2" fmla="*/ 102417 h 6858000"/>
              <a:gd name="connsiteX3" fmla="*/ 7536857 w 7536857"/>
              <a:gd name="connsiteY3" fmla="*/ 3429000 h 6858000"/>
              <a:gd name="connsiteX4" fmla="*/ 6432300 w 7536857"/>
              <a:gd name="connsiteY4" fmla="*/ 6755583 h 6858000"/>
              <a:gd name="connsiteX5" fmla="*/ 6351816 w 7536857"/>
              <a:gd name="connsiteY5" fmla="*/ 6858000 h 6858000"/>
              <a:gd name="connsiteX6" fmla="*/ 0 w 753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36857" h="6858000">
                <a:moveTo>
                  <a:pt x="0" y="0"/>
                </a:moveTo>
                <a:lnTo>
                  <a:pt x="6351816" y="0"/>
                </a:lnTo>
                <a:lnTo>
                  <a:pt x="6432300" y="102417"/>
                </a:lnTo>
                <a:cubicBezTo>
                  <a:pt x="7126033" y="1030047"/>
                  <a:pt x="7536857" y="2181547"/>
                  <a:pt x="7536857" y="3429000"/>
                </a:cubicBezTo>
                <a:cubicBezTo>
                  <a:pt x="7536857" y="4676454"/>
                  <a:pt x="7126033" y="5827953"/>
                  <a:pt x="6432300" y="6755583"/>
                </a:cubicBezTo>
                <a:lnTo>
                  <a:pt x="635181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sx="101000" sy="101000" algn="l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1" name="任意多边形: 形状 74">
            <a:extLst>
              <a:ext uri="{FF2B5EF4-FFF2-40B4-BE49-F238E27FC236}">
                <a16:creationId xmlns:a16="http://schemas.microsoft.com/office/drawing/2014/main" id="{4CEDE2BC-7BF6-4AE3-8B04-4514441E4040}"/>
              </a:ext>
            </a:extLst>
          </p:cNvPr>
          <p:cNvSpPr/>
          <p:nvPr userDrawn="1"/>
        </p:nvSpPr>
        <p:spPr>
          <a:xfrm flipV="1">
            <a:off x="660400" y="3829587"/>
            <a:ext cx="6489382" cy="193259"/>
          </a:xfrm>
          <a:custGeom>
            <a:avLst/>
            <a:gdLst>
              <a:gd name="connsiteX0" fmla="*/ 0 w 6415214"/>
              <a:gd name="connsiteY0" fmla="*/ 171407 h 171407"/>
              <a:gd name="connsiteX1" fmla="*/ 6415214 w 6415214"/>
              <a:gd name="connsiteY1" fmla="*/ 171407 h 171407"/>
              <a:gd name="connsiteX2" fmla="*/ 6415214 w 6415214"/>
              <a:gd name="connsiteY2" fmla="*/ 100390 h 171407"/>
              <a:gd name="connsiteX3" fmla="*/ 511261 w 6415214"/>
              <a:gd name="connsiteY3" fmla="*/ 100390 h 171407"/>
              <a:gd name="connsiteX4" fmla="*/ 229919 w 6415214"/>
              <a:gd name="connsiteY4" fmla="*/ 0 h 171407"/>
              <a:gd name="connsiteX5" fmla="*/ 229919 w 6415214"/>
              <a:gd name="connsiteY5" fmla="*/ 100390 h 171407"/>
              <a:gd name="connsiteX6" fmla="*/ 0 w 6415214"/>
              <a:gd name="connsiteY6" fmla="*/ 100390 h 171407"/>
              <a:gd name="connsiteX0" fmla="*/ 0 w 6415214"/>
              <a:gd name="connsiteY0" fmla="*/ 171407 h 262847"/>
              <a:gd name="connsiteX1" fmla="*/ 6415214 w 6415214"/>
              <a:gd name="connsiteY1" fmla="*/ 171407 h 262847"/>
              <a:gd name="connsiteX2" fmla="*/ 6415214 w 6415214"/>
              <a:gd name="connsiteY2" fmla="*/ 100390 h 262847"/>
              <a:gd name="connsiteX3" fmla="*/ 511261 w 6415214"/>
              <a:gd name="connsiteY3" fmla="*/ 100390 h 262847"/>
              <a:gd name="connsiteX4" fmla="*/ 229919 w 6415214"/>
              <a:gd name="connsiteY4" fmla="*/ 0 h 262847"/>
              <a:gd name="connsiteX5" fmla="*/ 229919 w 6415214"/>
              <a:gd name="connsiteY5" fmla="*/ 100390 h 262847"/>
              <a:gd name="connsiteX6" fmla="*/ 0 w 6415214"/>
              <a:gd name="connsiteY6" fmla="*/ 100390 h 262847"/>
              <a:gd name="connsiteX7" fmla="*/ 91440 w 6415214"/>
              <a:gd name="connsiteY7" fmla="*/ 262847 h 262847"/>
              <a:gd name="connsiteX0" fmla="*/ 0 w 6415214"/>
              <a:gd name="connsiteY0" fmla="*/ 171407 h 171407"/>
              <a:gd name="connsiteX1" fmla="*/ 6415214 w 6415214"/>
              <a:gd name="connsiteY1" fmla="*/ 171407 h 171407"/>
              <a:gd name="connsiteX2" fmla="*/ 6415214 w 6415214"/>
              <a:gd name="connsiteY2" fmla="*/ 100390 h 171407"/>
              <a:gd name="connsiteX3" fmla="*/ 511261 w 6415214"/>
              <a:gd name="connsiteY3" fmla="*/ 100390 h 171407"/>
              <a:gd name="connsiteX4" fmla="*/ 229919 w 6415214"/>
              <a:gd name="connsiteY4" fmla="*/ 0 h 171407"/>
              <a:gd name="connsiteX5" fmla="*/ 229919 w 6415214"/>
              <a:gd name="connsiteY5" fmla="*/ 100390 h 171407"/>
              <a:gd name="connsiteX6" fmla="*/ 0 w 6415214"/>
              <a:gd name="connsiteY6" fmla="*/ 100390 h 171407"/>
              <a:gd name="connsiteX0" fmla="*/ 0 w 6415214"/>
              <a:gd name="connsiteY0" fmla="*/ 171407 h 171407"/>
              <a:gd name="connsiteX1" fmla="*/ 6415214 w 6415214"/>
              <a:gd name="connsiteY1" fmla="*/ 100390 h 171407"/>
              <a:gd name="connsiteX2" fmla="*/ 511261 w 6415214"/>
              <a:gd name="connsiteY2" fmla="*/ 100390 h 171407"/>
              <a:gd name="connsiteX3" fmla="*/ 229919 w 6415214"/>
              <a:gd name="connsiteY3" fmla="*/ 0 h 171407"/>
              <a:gd name="connsiteX4" fmla="*/ 229919 w 6415214"/>
              <a:gd name="connsiteY4" fmla="*/ 100390 h 171407"/>
              <a:gd name="connsiteX5" fmla="*/ 0 w 6415214"/>
              <a:gd name="connsiteY5" fmla="*/ 100390 h 171407"/>
              <a:gd name="connsiteX0" fmla="*/ 6415214 w 6415214"/>
              <a:gd name="connsiteY0" fmla="*/ 100390 h 100390"/>
              <a:gd name="connsiteX1" fmla="*/ 511261 w 6415214"/>
              <a:gd name="connsiteY1" fmla="*/ 100390 h 100390"/>
              <a:gd name="connsiteX2" fmla="*/ 229919 w 6415214"/>
              <a:gd name="connsiteY2" fmla="*/ 0 h 100390"/>
              <a:gd name="connsiteX3" fmla="*/ 229919 w 6415214"/>
              <a:gd name="connsiteY3" fmla="*/ 100390 h 100390"/>
              <a:gd name="connsiteX4" fmla="*/ 0 w 6415214"/>
              <a:gd name="connsiteY4" fmla="*/ 100390 h 100390"/>
              <a:gd name="connsiteX0" fmla="*/ 6415214 w 6415214"/>
              <a:gd name="connsiteY0" fmla="*/ 195640 h 195640"/>
              <a:gd name="connsiteX1" fmla="*/ 511261 w 6415214"/>
              <a:gd name="connsiteY1" fmla="*/ 195640 h 195640"/>
              <a:gd name="connsiteX2" fmla="*/ 227538 w 6415214"/>
              <a:gd name="connsiteY2" fmla="*/ 0 h 195640"/>
              <a:gd name="connsiteX3" fmla="*/ 229919 w 6415214"/>
              <a:gd name="connsiteY3" fmla="*/ 195640 h 195640"/>
              <a:gd name="connsiteX4" fmla="*/ 0 w 6415214"/>
              <a:gd name="connsiteY4" fmla="*/ 195640 h 195640"/>
              <a:gd name="connsiteX0" fmla="*/ 6415214 w 6415214"/>
              <a:gd name="connsiteY0" fmla="*/ 193259 h 193259"/>
              <a:gd name="connsiteX1" fmla="*/ 511261 w 6415214"/>
              <a:gd name="connsiteY1" fmla="*/ 193259 h 193259"/>
              <a:gd name="connsiteX2" fmla="*/ 232301 w 6415214"/>
              <a:gd name="connsiteY2" fmla="*/ 0 h 193259"/>
              <a:gd name="connsiteX3" fmla="*/ 229919 w 6415214"/>
              <a:gd name="connsiteY3" fmla="*/ 193259 h 193259"/>
              <a:gd name="connsiteX4" fmla="*/ 0 w 6415214"/>
              <a:gd name="connsiteY4" fmla="*/ 193259 h 193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5214" h="193259">
                <a:moveTo>
                  <a:pt x="6415214" y="193259"/>
                </a:moveTo>
                <a:lnTo>
                  <a:pt x="511261" y="193259"/>
                </a:lnTo>
                <a:lnTo>
                  <a:pt x="232301" y="0"/>
                </a:lnTo>
                <a:cubicBezTo>
                  <a:pt x="233095" y="65213"/>
                  <a:pt x="229125" y="128046"/>
                  <a:pt x="229919" y="193259"/>
                </a:cubicBezTo>
                <a:lnTo>
                  <a:pt x="0" y="193259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ea"/>
              <a:sym typeface="+mn-lt"/>
            </a:endParaRPr>
          </a:p>
        </p:txBody>
      </p:sp>
      <p:sp>
        <p:nvSpPr>
          <p:cNvPr id="12" name="标题 47">
            <a:extLst>
              <a:ext uri="{FF2B5EF4-FFF2-40B4-BE49-F238E27FC236}">
                <a16:creationId xmlns:a16="http://schemas.microsoft.com/office/drawing/2014/main" id="{26FA9A66-DBB6-484A-829A-BC30DE6725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368" y="2616692"/>
            <a:ext cx="7015008" cy="12003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>
            <a:lvl1pPr>
              <a:lnSpc>
                <a:spcPct val="100000"/>
              </a:lnSpc>
              <a:defRPr lang="zh-CN" altLang="en-US" sz="3600" b="1" spc="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pPr marL="0" lvl="0"/>
            <a:r>
              <a:rPr lang="zh-CN" altLang="en-US" dirty="0"/>
              <a:t>请在此输入标题</a:t>
            </a:r>
            <a:br>
              <a:rPr lang="zh-CN" altLang="en-US" dirty="0"/>
            </a:br>
            <a:r>
              <a:rPr lang="zh-CN" altLang="en-US" dirty="0"/>
              <a:t>尽量回车保证标题为两行</a:t>
            </a:r>
          </a:p>
        </p:txBody>
      </p:sp>
      <p:sp>
        <p:nvSpPr>
          <p:cNvPr id="13" name="文本占位符 87">
            <a:extLst>
              <a:ext uri="{FF2B5EF4-FFF2-40B4-BE49-F238E27FC236}">
                <a16:creationId xmlns:a16="http://schemas.microsoft.com/office/drawing/2014/main" id="{F56DEE86-1AA4-4820-A7A1-E4F787904C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367" y="2352090"/>
            <a:ext cx="5137927" cy="2585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>
            <a:lvl1pPr marL="0" indent="0">
              <a:buNone/>
              <a:defRPr lang="zh-CN" altLang="en-US" sz="12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Wingdings 3" panose="05040102010807070707" pitchFamily="18" charset="2"/>
              </a:defRPr>
            </a:lvl1pPr>
          </a:lstStyle>
          <a:p>
            <a:pPr marL="228600" lvl="0" indent="-228600"/>
            <a:r>
              <a:rPr lang="zh-CN" altLang="en-US" dirty="0"/>
              <a:t>请在此输入你的副标题</a:t>
            </a:r>
          </a:p>
        </p:txBody>
      </p:sp>
      <p:sp>
        <p:nvSpPr>
          <p:cNvPr id="14" name="文本占位符 53">
            <a:extLst>
              <a:ext uri="{FF2B5EF4-FFF2-40B4-BE49-F238E27FC236}">
                <a16:creationId xmlns:a16="http://schemas.microsoft.com/office/drawing/2014/main" id="{28747CEA-1C37-4144-A247-245AD13935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1366" y="4094394"/>
            <a:ext cx="6221139" cy="372410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>
            <a:lvl1pPr marL="0" indent="0">
              <a:lnSpc>
                <a:spcPct val="130000"/>
              </a:lnSpc>
              <a:buNone/>
              <a:defRPr lang="zh-CN" altLang="en-US" sz="1400" spc="1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>
              <a:lnSpc>
                <a:spcPct val="130000"/>
              </a:lnSpc>
            </a:pPr>
            <a:r>
              <a:rPr lang="zh-CN" altLang="en-US" dirty="0"/>
              <a:t>答辩人：北小理　　　导　师： 京小工　　　时　间：</a:t>
            </a:r>
            <a:r>
              <a:rPr lang="en-US" altLang="zh-CN" dirty="0"/>
              <a:t>XXX</a:t>
            </a:r>
            <a:endParaRPr lang="zh-CN" altLang="en-US" dirty="0"/>
          </a:p>
        </p:txBody>
      </p:sp>
      <p:sp>
        <p:nvSpPr>
          <p:cNvPr id="16" name="文本框 15"/>
          <p:cNvSpPr txBox="1"/>
          <p:nvPr userDrawn="1"/>
        </p:nvSpPr>
        <p:spPr>
          <a:xfrm>
            <a:off x="474450" y="318256"/>
            <a:ext cx="2104863" cy="792864"/>
          </a:xfrm>
          <a:prstGeom prst="rect">
            <a:avLst/>
          </a:prstGeom>
          <a:noFill/>
          <a:ln>
            <a:noFill/>
          </a:ln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100" normalizeH="0" baseline="0" noProof="0" dirty="0">
                <a:ln>
                  <a:noFill/>
                </a:ln>
                <a:solidFill>
                  <a:srgbClr val="A2A2A2"/>
                </a:solidFill>
                <a:effectLst/>
                <a:uLnTx/>
                <a:uFillTx/>
                <a:latin typeface="微软雅黑"/>
                <a:ea typeface="微软雅黑" panose="020B0503020204020204" pitchFamily="34" charset="-122"/>
                <a:cs typeface="+mn-cs"/>
              </a:rPr>
              <a:t>◁ BIT </a:t>
            </a:r>
            <a:r>
              <a:rPr kumimoji="0" lang="en-US" altLang="zh-CN" sz="2400" b="1" i="0" u="none" strike="noStrike" kern="1200" cap="none" spc="100" normalizeH="0" baseline="0" noProof="0" dirty="0">
                <a:ln>
                  <a:noFill/>
                </a:ln>
                <a:solidFill>
                  <a:srgbClr val="A2A2A2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▷</a:t>
            </a:r>
            <a:endParaRPr kumimoji="0" lang="zh-CN" altLang="en-US" sz="2400" b="1" i="0" u="none" strike="noStrike" kern="1200" cap="none" spc="100" normalizeH="0" baseline="0" noProof="0" dirty="0">
              <a:ln>
                <a:noFill/>
              </a:ln>
              <a:solidFill>
                <a:srgbClr val="A2A2A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0894" y="-774608"/>
            <a:ext cx="7885491" cy="758838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0874" y="2196869"/>
            <a:ext cx="3243162" cy="2464261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671368" y="6061309"/>
            <a:ext cx="2479573" cy="304965"/>
            <a:chOff x="671368" y="6061309"/>
            <a:chExt cx="2479573" cy="304965"/>
          </a:xfrm>
        </p:grpSpPr>
        <p:grpSp>
          <p:nvGrpSpPr>
            <p:cNvPr id="74" name="组合 73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</p:grpSpPr>
          <p:sp>
            <p:nvSpPr>
              <p:cNvPr id="89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0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6611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91" name="组合 90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solidFill>
                <a:schemeClr val="accent3"/>
              </a:solidFill>
            </p:grpSpPr>
            <p:sp>
              <p:nvSpPr>
                <p:cNvPr id="96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97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92" name="组合 91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solidFill>
                <a:schemeClr val="accent3"/>
              </a:solidFill>
            </p:grpSpPr>
            <p:sp>
              <p:nvSpPr>
                <p:cNvPr id="93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94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95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75" name="组合 74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</p:grpSpPr>
          <p:grpSp>
            <p:nvGrpSpPr>
              <p:cNvPr id="76" name="组合 75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solidFill>
                <a:schemeClr val="accent3"/>
              </a:solidFill>
            </p:grpSpPr>
            <p:sp>
              <p:nvSpPr>
                <p:cNvPr id="87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88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77" name="组合 76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solidFill>
                <a:schemeClr val="accent3"/>
              </a:solidFill>
            </p:grpSpPr>
            <p:sp>
              <p:nvSpPr>
                <p:cNvPr id="85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86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78" name="组合 77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solidFill>
                <a:schemeClr val="accent3"/>
              </a:solidFill>
            </p:grpSpPr>
            <p:sp>
              <p:nvSpPr>
                <p:cNvPr id="82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83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84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79" name="组合 78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solidFill>
                <a:schemeClr val="accent3"/>
              </a:solidFill>
            </p:grpSpPr>
            <p:sp>
              <p:nvSpPr>
                <p:cNvPr id="80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81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43376343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样式2-首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A-矩形 7">
            <a:extLst>
              <a:ext uri="{FF2B5EF4-FFF2-40B4-BE49-F238E27FC236}">
                <a16:creationId xmlns:a16="http://schemas.microsoft.com/office/drawing/2014/main" id="{F617AE56-2DFD-4B3C-9381-5F4B6AA7F4D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1373037" y="1"/>
            <a:ext cx="818963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33" name="PA-矩形 7">
            <a:extLst>
              <a:ext uri="{FF2B5EF4-FFF2-40B4-BE49-F238E27FC236}">
                <a16:creationId xmlns:a16="http://schemas.microsoft.com/office/drawing/2014/main" id="{F617AE56-2DFD-4B3C-9381-5F4B6AA7F4D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137938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373037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图片 3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10651" y="161103"/>
            <a:ext cx="6791691" cy="653579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9BCF8FA-A10E-4A84-94FB-9EE190AFE929}"/>
              </a:ext>
            </a:extLst>
          </p:cNvPr>
          <p:cNvSpPr/>
          <p:nvPr userDrawn="1"/>
        </p:nvSpPr>
        <p:spPr>
          <a:xfrm>
            <a:off x="0" y="1504950"/>
            <a:ext cx="12192000" cy="38481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sx="101000" sy="101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ea"/>
              <a:sym typeface="+mn-lt"/>
            </a:endParaRPr>
          </a:p>
        </p:txBody>
      </p: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C46A2DAE-C2C5-44C0-8C41-6B17019A21CC}"/>
              </a:ext>
            </a:extLst>
          </p:cNvPr>
          <p:cNvSpPr/>
          <p:nvPr userDrawn="1"/>
        </p:nvSpPr>
        <p:spPr>
          <a:xfrm flipV="1">
            <a:off x="5143364" y="3786901"/>
            <a:ext cx="6236023" cy="193259"/>
          </a:xfrm>
          <a:custGeom>
            <a:avLst/>
            <a:gdLst>
              <a:gd name="connsiteX0" fmla="*/ 0 w 6415214"/>
              <a:gd name="connsiteY0" fmla="*/ 171407 h 171407"/>
              <a:gd name="connsiteX1" fmla="*/ 6415214 w 6415214"/>
              <a:gd name="connsiteY1" fmla="*/ 171407 h 171407"/>
              <a:gd name="connsiteX2" fmla="*/ 6415214 w 6415214"/>
              <a:gd name="connsiteY2" fmla="*/ 100390 h 171407"/>
              <a:gd name="connsiteX3" fmla="*/ 511261 w 6415214"/>
              <a:gd name="connsiteY3" fmla="*/ 100390 h 171407"/>
              <a:gd name="connsiteX4" fmla="*/ 229919 w 6415214"/>
              <a:gd name="connsiteY4" fmla="*/ 0 h 171407"/>
              <a:gd name="connsiteX5" fmla="*/ 229919 w 6415214"/>
              <a:gd name="connsiteY5" fmla="*/ 100390 h 171407"/>
              <a:gd name="connsiteX6" fmla="*/ 0 w 6415214"/>
              <a:gd name="connsiteY6" fmla="*/ 100390 h 171407"/>
              <a:gd name="connsiteX0" fmla="*/ 0 w 6415214"/>
              <a:gd name="connsiteY0" fmla="*/ 171407 h 262847"/>
              <a:gd name="connsiteX1" fmla="*/ 6415214 w 6415214"/>
              <a:gd name="connsiteY1" fmla="*/ 171407 h 262847"/>
              <a:gd name="connsiteX2" fmla="*/ 6415214 w 6415214"/>
              <a:gd name="connsiteY2" fmla="*/ 100390 h 262847"/>
              <a:gd name="connsiteX3" fmla="*/ 511261 w 6415214"/>
              <a:gd name="connsiteY3" fmla="*/ 100390 h 262847"/>
              <a:gd name="connsiteX4" fmla="*/ 229919 w 6415214"/>
              <a:gd name="connsiteY4" fmla="*/ 0 h 262847"/>
              <a:gd name="connsiteX5" fmla="*/ 229919 w 6415214"/>
              <a:gd name="connsiteY5" fmla="*/ 100390 h 262847"/>
              <a:gd name="connsiteX6" fmla="*/ 0 w 6415214"/>
              <a:gd name="connsiteY6" fmla="*/ 100390 h 262847"/>
              <a:gd name="connsiteX7" fmla="*/ 91440 w 6415214"/>
              <a:gd name="connsiteY7" fmla="*/ 262847 h 262847"/>
              <a:gd name="connsiteX0" fmla="*/ 0 w 6415214"/>
              <a:gd name="connsiteY0" fmla="*/ 171407 h 171407"/>
              <a:gd name="connsiteX1" fmla="*/ 6415214 w 6415214"/>
              <a:gd name="connsiteY1" fmla="*/ 171407 h 171407"/>
              <a:gd name="connsiteX2" fmla="*/ 6415214 w 6415214"/>
              <a:gd name="connsiteY2" fmla="*/ 100390 h 171407"/>
              <a:gd name="connsiteX3" fmla="*/ 511261 w 6415214"/>
              <a:gd name="connsiteY3" fmla="*/ 100390 h 171407"/>
              <a:gd name="connsiteX4" fmla="*/ 229919 w 6415214"/>
              <a:gd name="connsiteY4" fmla="*/ 0 h 171407"/>
              <a:gd name="connsiteX5" fmla="*/ 229919 w 6415214"/>
              <a:gd name="connsiteY5" fmla="*/ 100390 h 171407"/>
              <a:gd name="connsiteX6" fmla="*/ 0 w 6415214"/>
              <a:gd name="connsiteY6" fmla="*/ 100390 h 171407"/>
              <a:gd name="connsiteX0" fmla="*/ 0 w 6415214"/>
              <a:gd name="connsiteY0" fmla="*/ 171407 h 171407"/>
              <a:gd name="connsiteX1" fmla="*/ 6415214 w 6415214"/>
              <a:gd name="connsiteY1" fmla="*/ 100390 h 171407"/>
              <a:gd name="connsiteX2" fmla="*/ 511261 w 6415214"/>
              <a:gd name="connsiteY2" fmla="*/ 100390 h 171407"/>
              <a:gd name="connsiteX3" fmla="*/ 229919 w 6415214"/>
              <a:gd name="connsiteY3" fmla="*/ 0 h 171407"/>
              <a:gd name="connsiteX4" fmla="*/ 229919 w 6415214"/>
              <a:gd name="connsiteY4" fmla="*/ 100390 h 171407"/>
              <a:gd name="connsiteX5" fmla="*/ 0 w 6415214"/>
              <a:gd name="connsiteY5" fmla="*/ 100390 h 171407"/>
              <a:gd name="connsiteX0" fmla="*/ 6415214 w 6415214"/>
              <a:gd name="connsiteY0" fmla="*/ 100390 h 100390"/>
              <a:gd name="connsiteX1" fmla="*/ 511261 w 6415214"/>
              <a:gd name="connsiteY1" fmla="*/ 100390 h 100390"/>
              <a:gd name="connsiteX2" fmla="*/ 229919 w 6415214"/>
              <a:gd name="connsiteY2" fmla="*/ 0 h 100390"/>
              <a:gd name="connsiteX3" fmla="*/ 229919 w 6415214"/>
              <a:gd name="connsiteY3" fmla="*/ 100390 h 100390"/>
              <a:gd name="connsiteX4" fmla="*/ 0 w 6415214"/>
              <a:gd name="connsiteY4" fmla="*/ 100390 h 100390"/>
              <a:gd name="connsiteX0" fmla="*/ 6415214 w 6415214"/>
              <a:gd name="connsiteY0" fmla="*/ 195640 h 195640"/>
              <a:gd name="connsiteX1" fmla="*/ 511261 w 6415214"/>
              <a:gd name="connsiteY1" fmla="*/ 195640 h 195640"/>
              <a:gd name="connsiteX2" fmla="*/ 227538 w 6415214"/>
              <a:gd name="connsiteY2" fmla="*/ 0 h 195640"/>
              <a:gd name="connsiteX3" fmla="*/ 229919 w 6415214"/>
              <a:gd name="connsiteY3" fmla="*/ 195640 h 195640"/>
              <a:gd name="connsiteX4" fmla="*/ 0 w 6415214"/>
              <a:gd name="connsiteY4" fmla="*/ 195640 h 195640"/>
              <a:gd name="connsiteX0" fmla="*/ 6415214 w 6415214"/>
              <a:gd name="connsiteY0" fmla="*/ 193259 h 193259"/>
              <a:gd name="connsiteX1" fmla="*/ 511261 w 6415214"/>
              <a:gd name="connsiteY1" fmla="*/ 193259 h 193259"/>
              <a:gd name="connsiteX2" fmla="*/ 232301 w 6415214"/>
              <a:gd name="connsiteY2" fmla="*/ 0 h 193259"/>
              <a:gd name="connsiteX3" fmla="*/ 229919 w 6415214"/>
              <a:gd name="connsiteY3" fmla="*/ 193259 h 193259"/>
              <a:gd name="connsiteX4" fmla="*/ 0 w 6415214"/>
              <a:gd name="connsiteY4" fmla="*/ 193259 h 193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5214" h="193259">
                <a:moveTo>
                  <a:pt x="6415214" y="193259"/>
                </a:moveTo>
                <a:lnTo>
                  <a:pt x="511261" y="193259"/>
                </a:lnTo>
                <a:lnTo>
                  <a:pt x="232301" y="0"/>
                </a:lnTo>
                <a:cubicBezTo>
                  <a:pt x="233095" y="65213"/>
                  <a:pt x="229125" y="128046"/>
                  <a:pt x="229919" y="193259"/>
                </a:cubicBezTo>
                <a:lnTo>
                  <a:pt x="0" y="193259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ea"/>
              <a:sym typeface="+mn-lt"/>
            </a:endParaRPr>
          </a:p>
        </p:txBody>
      </p:sp>
      <p:sp>
        <p:nvSpPr>
          <p:cNvPr id="48" name="标题 47">
            <a:extLst>
              <a:ext uri="{FF2B5EF4-FFF2-40B4-BE49-F238E27FC236}">
                <a16:creationId xmlns:a16="http://schemas.microsoft.com/office/drawing/2014/main" id="{253B7C5E-3F08-4EBF-9056-30949C85AE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43364" y="2558484"/>
            <a:ext cx="6206079" cy="12003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>
            <a:lvl1pPr>
              <a:lnSpc>
                <a:spcPct val="100000"/>
              </a:lnSpc>
              <a:defRPr lang="zh-CN" altLang="en-US" sz="3600" b="1" spc="100" dirty="0">
                <a:latin typeface="+mn-ea"/>
                <a:ea typeface="+mn-ea"/>
                <a:cs typeface="+mn-ea"/>
              </a:defRPr>
            </a:lvl1pPr>
          </a:lstStyle>
          <a:p>
            <a:pPr marL="0" lvl="0"/>
            <a:r>
              <a:rPr lang="zh-CN" altLang="en-US" dirty="0"/>
              <a:t>请在此输入标题</a:t>
            </a:r>
            <a:br>
              <a:rPr lang="zh-CN" altLang="en-US" dirty="0"/>
            </a:br>
            <a:r>
              <a:rPr lang="zh-CN" altLang="en-US" dirty="0"/>
              <a:t>尽量回车保证标题为两行</a:t>
            </a:r>
          </a:p>
        </p:txBody>
      </p:sp>
      <p:sp>
        <p:nvSpPr>
          <p:cNvPr id="60" name="文本占位符 87">
            <a:extLst>
              <a:ext uri="{FF2B5EF4-FFF2-40B4-BE49-F238E27FC236}">
                <a16:creationId xmlns:a16="http://schemas.microsoft.com/office/drawing/2014/main" id="{00D06366-D345-4DCE-A938-EC3BB78363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37014" y="2329801"/>
            <a:ext cx="5154585" cy="2585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>
            <a:lvl1pPr marL="0" indent="0">
              <a:buNone/>
              <a:defRPr lang="zh-CN" altLang="en-US" sz="12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Wingdings 3" panose="05040102010807070707" pitchFamily="18" charset="2"/>
              </a:defRPr>
            </a:lvl1pPr>
          </a:lstStyle>
          <a:p>
            <a:pPr marL="228600" lvl="0" indent="-228600"/>
            <a:r>
              <a:rPr lang="zh-CN" altLang="en-US" dirty="0"/>
              <a:t>请在此输入你的副标题</a:t>
            </a:r>
          </a:p>
        </p:txBody>
      </p:sp>
      <p:sp>
        <p:nvSpPr>
          <p:cNvPr id="38" name="文本占位符 53">
            <a:extLst>
              <a:ext uri="{FF2B5EF4-FFF2-40B4-BE49-F238E27FC236}">
                <a16:creationId xmlns:a16="http://schemas.microsoft.com/office/drawing/2014/main" id="{6465F7BF-7316-4A2A-9ECF-AB9E637FFC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43364" y="4185030"/>
            <a:ext cx="6229674" cy="372410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>
            <a:lvl1pPr marL="0" indent="0">
              <a:lnSpc>
                <a:spcPct val="130000"/>
              </a:lnSpc>
              <a:buNone/>
              <a:defRPr lang="zh-CN" altLang="en-US" sz="1400" spc="1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>
              <a:lnSpc>
                <a:spcPct val="130000"/>
              </a:lnSpc>
            </a:pPr>
            <a:r>
              <a:rPr lang="zh-CN" altLang="en-US" dirty="0"/>
              <a:t>答辩人：北小理　　　导　师： 京小工　　　时　间：</a:t>
            </a:r>
            <a:r>
              <a:rPr lang="en-US" altLang="zh-CN" dirty="0"/>
              <a:t>XXX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261" y="2359437"/>
            <a:ext cx="2855386" cy="216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176687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样式2-首页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A-矩形 7">
            <a:extLst>
              <a:ext uri="{FF2B5EF4-FFF2-40B4-BE49-F238E27FC236}">
                <a16:creationId xmlns:a16="http://schemas.microsoft.com/office/drawing/2014/main" id="{F617AE56-2DFD-4B3C-9381-5F4B6AA7F4D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19" name="任意多边形: 形状 118">
            <a:extLst>
              <a:ext uri="{FF2B5EF4-FFF2-40B4-BE49-F238E27FC236}">
                <a16:creationId xmlns:a16="http://schemas.microsoft.com/office/drawing/2014/main" id="{2598B5BD-9CE3-4414-BCF1-860652297EE0}"/>
              </a:ext>
            </a:extLst>
          </p:cNvPr>
          <p:cNvSpPr/>
          <p:nvPr userDrawn="1"/>
        </p:nvSpPr>
        <p:spPr>
          <a:xfrm rot="1916941">
            <a:off x="-628945" y="-604401"/>
            <a:ext cx="12918999" cy="10347422"/>
          </a:xfrm>
          <a:custGeom>
            <a:avLst/>
            <a:gdLst>
              <a:gd name="connsiteX0" fmla="*/ 3910821 w 12918999"/>
              <a:gd name="connsiteY0" fmla="*/ 3392979 h 10347422"/>
              <a:gd name="connsiteX1" fmla="*/ 10262073 w 12918999"/>
              <a:gd name="connsiteY1" fmla="*/ 135295 h 10347422"/>
              <a:gd name="connsiteX2" fmla="*/ 10593809 w 12918999"/>
              <a:gd name="connsiteY2" fmla="*/ 0 h 10347422"/>
              <a:gd name="connsiteX3" fmla="*/ 12918999 w 12918999"/>
              <a:gd name="connsiteY3" fmla="*/ 3728462 h 10347422"/>
              <a:gd name="connsiteX4" fmla="*/ 11966464 w 12918999"/>
              <a:gd name="connsiteY4" fmla="*/ 4224159 h 10347422"/>
              <a:gd name="connsiteX5" fmla="*/ 3050273 w 12918999"/>
              <a:gd name="connsiteY5" fmla="*/ 10050202 h 10347422"/>
              <a:gd name="connsiteX6" fmla="*/ 2678241 w 12918999"/>
              <a:gd name="connsiteY6" fmla="*/ 10347422 h 10347422"/>
              <a:gd name="connsiteX7" fmla="*/ 0 w 12918999"/>
              <a:gd name="connsiteY7" fmla="*/ 6052840 h 10347422"/>
              <a:gd name="connsiteX8" fmla="*/ 4301 w 12918999"/>
              <a:gd name="connsiteY8" fmla="*/ 6049545 h 10347422"/>
              <a:gd name="connsiteX9" fmla="*/ 3049697 w 12918999"/>
              <a:gd name="connsiteY9" fmla="*/ 3931365 h 10347422"/>
              <a:gd name="connsiteX10" fmla="*/ 3910821 w 12918999"/>
              <a:gd name="connsiteY10" fmla="*/ 3392979 h 10347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918999" h="10347422">
                <a:moveTo>
                  <a:pt x="3910821" y="3392979"/>
                </a:moveTo>
                <a:cubicBezTo>
                  <a:pt x="5934272" y="2157348"/>
                  <a:pt x="8056184" y="1066634"/>
                  <a:pt x="10262073" y="135295"/>
                </a:cubicBezTo>
                <a:lnTo>
                  <a:pt x="10593809" y="0"/>
                </a:lnTo>
                <a:lnTo>
                  <a:pt x="12918999" y="3728462"/>
                </a:lnTo>
                <a:lnTo>
                  <a:pt x="11966464" y="4224159"/>
                </a:lnTo>
                <a:cubicBezTo>
                  <a:pt x="8816355" y="5904658"/>
                  <a:pt x="5833798" y="7857148"/>
                  <a:pt x="3050273" y="10050202"/>
                </a:cubicBezTo>
                <a:lnTo>
                  <a:pt x="2678241" y="10347422"/>
                </a:lnTo>
                <a:lnTo>
                  <a:pt x="0" y="6052840"/>
                </a:lnTo>
                <a:lnTo>
                  <a:pt x="4301" y="6049545"/>
                </a:lnTo>
                <a:cubicBezTo>
                  <a:pt x="990558" y="5305797"/>
                  <a:pt x="2006380" y="4599047"/>
                  <a:pt x="3049697" y="3931365"/>
                </a:cubicBezTo>
                <a:cubicBezTo>
                  <a:pt x="3334701" y="3748973"/>
                  <a:pt x="3621756" y="3569497"/>
                  <a:pt x="3910821" y="3392979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accent2">
                  <a:alpha val="1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06" name="任意多边形: 形状 105">
            <a:extLst>
              <a:ext uri="{FF2B5EF4-FFF2-40B4-BE49-F238E27FC236}">
                <a16:creationId xmlns:a16="http://schemas.microsoft.com/office/drawing/2014/main" id="{71EDBCA9-8B80-4A76-9586-83EE76079DF6}"/>
              </a:ext>
            </a:extLst>
          </p:cNvPr>
          <p:cNvSpPr/>
          <p:nvPr userDrawn="1"/>
        </p:nvSpPr>
        <p:spPr>
          <a:xfrm rot="2885786">
            <a:off x="1087929" y="-2969595"/>
            <a:ext cx="10843749" cy="12155155"/>
          </a:xfrm>
          <a:custGeom>
            <a:avLst/>
            <a:gdLst>
              <a:gd name="connsiteX0" fmla="*/ 6051751 w 10843749"/>
              <a:gd name="connsiteY0" fmla="*/ 1433305 h 12155155"/>
              <a:gd name="connsiteX1" fmla="*/ 6837805 w 10843749"/>
              <a:gd name="connsiteY1" fmla="*/ 587393 h 12155155"/>
              <a:gd name="connsiteX2" fmla="*/ 7410328 w 10843749"/>
              <a:gd name="connsiteY2" fmla="*/ 0 h 12155155"/>
              <a:gd name="connsiteX3" fmla="*/ 10843749 w 10843749"/>
              <a:gd name="connsiteY3" fmla="*/ 3081016 h 12155155"/>
              <a:gd name="connsiteX4" fmla="*/ 2700969 w 10843749"/>
              <a:gd name="connsiteY4" fmla="*/ 12155155 h 12155155"/>
              <a:gd name="connsiteX5" fmla="*/ 0 w 10843749"/>
              <a:gd name="connsiteY5" fmla="*/ 9731411 h 12155155"/>
              <a:gd name="connsiteX6" fmla="*/ 261077 w 10843749"/>
              <a:gd name="connsiteY6" fmla="*/ 9278934 h 12155155"/>
              <a:gd name="connsiteX7" fmla="*/ 6051751 w 10843749"/>
              <a:gd name="connsiteY7" fmla="*/ 1433305 h 12155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43749" h="12155155">
                <a:moveTo>
                  <a:pt x="6051751" y="1433305"/>
                </a:moveTo>
                <a:cubicBezTo>
                  <a:pt x="6310424" y="1148193"/>
                  <a:pt x="6572461" y="866201"/>
                  <a:pt x="6837805" y="587393"/>
                </a:cubicBezTo>
                <a:lnTo>
                  <a:pt x="7410328" y="0"/>
                </a:lnTo>
                <a:lnTo>
                  <a:pt x="10843749" y="3081016"/>
                </a:lnTo>
                <a:lnTo>
                  <a:pt x="2700969" y="12155155"/>
                </a:lnTo>
                <a:lnTo>
                  <a:pt x="0" y="9731411"/>
                </a:lnTo>
                <a:lnTo>
                  <a:pt x="261077" y="9278934"/>
                </a:lnTo>
                <a:cubicBezTo>
                  <a:pt x="1926385" y="6466781"/>
                  <a:pt x="3869211" y="3838947"/>
                  <a:pt x="6051751" y="1433305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accent2">
                  <a:alpha val="1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18" name="任意多边形: 形状 117">
            <a:extLst>
              <a:ext uri="{FF2B5EF4-FFF2-40B4-BE49-F238E27FC236}">
                <a16:creationId xmlns:a16="http://schemas.microsoft.com/office/drawing/2014/main" id="{D3BDC8EB-D763-47E3-A6AE-FBF19E39A979}"/>
              </a:ext>
            </a:extLst>
          </p:cNvPr>
          <p:cNvSpPr/>
          <p:nvPr userDrawn="1"/>
        </p:nvSpPr>
        <p:spPr>
          <a:xfrm rot="1846855">
            <a:off x="-307281" y="-539696"/>
            <a:ext cx="12650822" cy="11532482"/>
          </a:xfrm>
          <a:custGeom>
            <a:avLst/>
            <a:gdLst>
              <a:gd name="connsiteX0" fmla="*/ 7956679 w 12650822"/>
              <a:gd name="connsiteY0" fmla="*/ 1195248 h 11532482"/>
              <a:gd name="connsiteX1" fmla="*/ 9978822 w 12650822"/>
              <a:gd name="connsiteY1" fmla="*/ 62012 h 11532482"/>
              <a:gd name="connsiteX2" fmla="*/ 10098991 w 12650822"/>
              <a:gd name="connsiteY2" fmla="*/ 0 h 11532482"/>
              <a:gd name="connsiteX3" fmla="*/ 12650822 w 12650822"/>
              <a:gd name="connsiteY3" fmla="*/ 4283979 h 11532482"/>
              <a:gd name="connsiteX4" fmla="*/ 12245569 w 12650822"/>
              <a:gd name="connsiteY4" fmla="*/ 4531370 h 11532482"/>
              <a:gd name="connsiteX5" fmla="*/ 3166697 w 12650822"/>
              <a:gd name="connsiteY5" fmla="*/ 11321300 h 11532482"/>
              <a:gd name="connsiteX6" fmla="*/ 2933905 w 12650822"/>
              <a:gd name="connsiteY6" fmla="*/ 11532482 h 11532482"/>
              <a:gd name="connsiteX7" fmla="*/ 1718627 w 12650822"/>
              <a:gd name="connsiteY7" fmla="*/ 9865697 h 11532482"/>
              <a:gd name="connsiteX8" fmla="*/ 0 w 12650822"/>
              <a:gd name="connsiteY8" fmla="*/ 6980488 h 11532482"/>
              <a:gd name="connsiteX9" fmla="*/ 22022 w 12650822"/>
              <a:gd name="connsiteY9" fmla="*/ 6960742 h 11532482"/>
              <a:gd name="connsiteX10" fmla="*/ 4718407 w 12650822"/>
              <a:gd name="connsiteY10" fmla="*/ 3273000 h 11532482"/>
              <a:gd name="connsiteX11" fmla="*/ 7956679 w 12650822"/>
              <a:gd name="connsiteY11" fmla="*/ 1195248 h 11532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650822" h="11532482">
                <a:moveTo>
                  <a:pt x="7956679" y="1195248"/>
                </a:moveTo>
                <a:cubicBezTo>
                  <a:pt x="8621077" y="803084"/>
                  <a:pt x="9295272" y="425195"/>
                  <a:pt x="9978822" y="62012"/>
                </a:cubicBezTo>
                <a:lnTo>
                  <a:pt x="10098991" y="0"/>
                </a:lnTo>
                <a:lnTo>
                  <a:pt x="12650822" y="4283979"/>
                </a:lnTo>
                <a:lnTo>
                  <a:pt x="12245569" y="4531370"/>
                </a:lnTo>
                <a:cubicBezTo>
                  <a:pt x="9012618" y="6531229"/>
                  <a:pt x="5974903" y="8805712"/>
                  <a:pt x="3166697" y="11321300"/>
                </a:cubicBezTo>
                <a:lnTo>
                  <a:pt x="2933905" y="11532482"/>
                </a:lnTo>
                <a:lnTo>
                  <a:pt x="1718627" y="9865697"/>
                </a:lnTo>
                <a:lnTo>
                  <a:pt x="0" y="6980488"/>
                </a:lnTo>
                <a:lnTo>
                  <a:pt x="22022" y="6960742"/>
                </a:lnTo>
                <a:cubicBezTo>
                  <a:pt x="1511041" y="5644986"/>
                  <a:pt x="3079104" y="4413194"/>
                  <a:pt x="4718407" y="3273000"/>
                </a:cubicBezTo>
                <a:cubicBezTo>
                  <a:pt x="5769244" y="2542106"/>
                  <a:pt x="6849352" y="1848853"/>
                  <a:pt x="7956679" y="1195248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3000"/>
                </a:schemeClr>
              </a:gs>
              <a:gs pos="100000">
                <a:schemeClr val="accent2">
                  <a:alpha val="1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49" name="任意多边形: 形状 83">
            <a:extLst>
              <a:ext uri="{FF2B5EF4-FFF2-40B4-BE49-F238E27FC236}">
                <a16:creationId xmlns:a16="http://schemas.microsoft.com/office/drawing/2014/main" id="{BF5A8484-2D5B-4F59-A3A8-5B9369A9154A}"/>
              </a:ext>
            </a:extLst>
          </p:cNvPr>
          <p:cNvSpPr/>
          <p:nvPr userDrawn="1"/>
        </p:nvSpPr>
        <p:spPr>
          <a:xfrm>
            <a:off x="-1" y="2998308"/>
            <a:ext cx="12191999" cy="3656014"/>
          </a:xfrm>
          <a:custGeom>
            <a:avLst/>
            <a:gdLst>
              <a:gd name="connsiteX0" fmla="*/ 6096002 w 12191999"/>
              <a:gd name="connsiteY0" fmla="*/ 0 h 3656014"/>
              <a:gd name="connsiteX1" fmla="*/ 11517301 w 12191999"/>
              <a:gd name="connsiteY1" fmla="*/ 568339 h 3656014"/>
              <a:gd name="connsiteX2" fmla="*/ 12191999 w 12191999"/>
              <a:gd name="connsiteY2" fmla="*/ 741496 h 3656014"/>
              <a:gd name="connsiteX3" fmla="*/ 12191999 w 12191999"/>
              <a:gd name="connsiteY3" fmla="*/ 3656014 h 3656014"/>
              <a:gd name="connsiteX4" fmla="*/ 0 w 12191999"/>
              <a:gd name="connsiteY4" fmla="*/ 3656014 h 3656014"/>
              <a:gd name="connsiteX5" fmla="*/ 0 w 12191999"/>
              <a:gd name="connsiteY5" fmla="*/ 741497 h 3656014"/>
              <a:gd name="connsiteX6" fmla="*/ 674702 w 12191999"/>
              <a:gd name="connsiteY6" fmla="*/ 568339 h 3656014"/>
              <a:gd name="connsiteX7" fmla="*/ 6096002 w 12191999"/>
              <a:gd name="connsiteY7" fmla="*/ 0 h 3656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3656014">
                <a:moveTo>
                  <a:pt x="6096002" y="0"/>
                </a:moveTo>
                <a:cubicBezTo>
                  <a:pt x="8104174" y="0"/>
                  <a:pt x="9969760" y="209519"/>
                  <a:pt x="11517301" y="568339"/>
                </a:cubicBezTo>
                <a:lnTo>
                  <a:pt x="12191999" y="741496"/>
                </a:lnTo>
                <a:lnTo>
                  <a:pt x="12191999" y="3656014"/>
                </a:lnTo>
                <a:lnTo>
                  <a:pt x="0" y="3656014"/>
                </a:lnTo>
                <a:lnTo>
                  <a:pt x="0" y="741497"/>
                </a:lnTo>
                <a:lnTo>
                  <a:pt x="674702" y="568339"/>
                </a:lnTo>
                <a:cubicBezTo>
                  <a:pt x="2222243" y="209519"/>
                  <a:pt x="4087830" y="0"/>
                  <a:pt x="609600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ea"/>
            </a:endParaRPr>
          </a:p>
        </p:txBody>
      </p:sp>
      <p:sp>
        <p:nvSpPr>
          <p:cNvPr id="50" name="任意多边形: 形状 83">
            <a:extLst>
              <a:ext uri="{FF2B5EF4-FFF2-40B4-BE49-F238E27FC236}">
                <a16:creationId xmlns:a16="http://schemas.microsoft.com/office/drawing/2014/main" id="{BF5A8484-2D5B-4F59-A3A8-5B9369A9154A}"/>
              </a:ext>
            </a:extLst>
          </p:cNvPr>
          <p:cNvSpPr/>
          <p:nvPr userDrawn="1"/>
        </p:nvSpPr>
        <p:spPr>
          <a:xfrm>
            <a:off x="-2" y="3019587"/>
            <a:ext cx="12191999" cy="3656014"/>
          </a:xfrm>
          <a:custGeom>
            <a:avLst/>
            <a:gdLst>
              <a:gd name="connsiteX0" fmla="*/ 6096002 w 12191999"/>
              <a:gd name="connsiteY0" fmla="*/ 0 h 3656014"/>
              <a:gd name="connsiteX1" fmla="*/ 11517301 w 12191999"/>
              <a:gd name="connsiteY1" fmla="*/ 568339 h 3656014"/>
              <a:gd name="connsiteX2" fmla="*/ 12191999 w 12191999"/>
              <a:gd name="connsiteY2" fmla="*/ 741496 h 3656014"/>
              <a:gd name="connsiteX3" fmla="*/ 12191999 w 12191999"/>
              <a:gd name="connsiteY3" fmla="*/ 3656014 h 3656014"/>
              <a:gd name="connsiteX4" fmla="*/ 0 w 12191999"/>
              <a:gd name="connsiteY4" fmla="*/ 3656014 h 3656014"/>
              <a:gd name="connsiteX5" fmla="*/ 0 w 12191999"/>
              <a:gd name="connsiteY5" fmla="*/ 741497 h 3656014"/>
              <a:gd name="connsiteX6" fmla="*/ 674702 w 12191999"/>
              <a:gd name="connsiteY6" fmla="*/ 568339 h 3656014"/>
              <a:gd name="connsiteX7" fmla="*/ 6096002 w 12191999"/>
              <a:gd name="connsiteY7" fmla="*/ 0 h 3656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3656014">
                <a:moveTo>
                  <a:pt x="6096002" y="0"/>
                </a:moveTo>
                <a:cubicBezTo>
                  <a:pt x="8104174" y="0"/>
                  <a:pt x="9969760" y="209519"/>
                  <a:pt x="11517301" y="568339"/>
                </a:cubicBezTo>
                <a:lnTo>
                  <a:pt x="12191999" y="741496"/>
                </a:lnTo>
                <a:lnTo>
                  <a:pt x="12191999" y="3656014"/>
                </a:lnTo>
                <a:lnTo>
                  <a:pt x="0" y="3656014"/>
                </a:lnTo>
                <a:lnTo>
                  <a:pt x="0" y="741497"/>
                </a:lnTo>
                <a:lnTo>
                  <a:pt x="674702" y="568339"/>
                </a:lnTo>
                <a:cubicBezTo>
                  <a:pt x="2222243" y="209519"/>
                  <a:pt x="4087830" y="0"/>
                  <a:pt x="609600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ea"/>
            </a:endParaRPr>
          </a:p>
        </p:txBody>
      </p:sp>
      <p:sp>
        <p:nvSpPr>
          <p:cNvPr id="102" name="任意多边形: 形状 101">
            <a:extLst>
              <a:ext uri="{FF2B5EF4-FFF2-40B4-BE49-F238E27FC236}">
                <a16:creationId xmlns:a16="http://schemas.microsoft.com/office/drawing/2014/main" id="{0EDC3667-87B7-4232-9F74-2F0E9CE7574F}"/>
              </a:ext>
            </a:extLst>
          </p:cNvPr>
          <p:cNvSpPr/>
          <p:nvPr userDrawn="1"/>
        </p:nvSpPr>
        <p:spPr>
          <a:xfrm rot="2676034">
            <a:off x="-1681418" y="5021332"/>
            <a:ext cx="3362838" cy="3410056"/>
          </a:xfrm>
          <a:custGeom>
            <a:avLst/>
            <a:gdLst>
              <a:gd name="connsiteX0" fmla="*/ 0 w 3362838"/>
              <a:gd name="connsiteY0" fmla="*/ 0 h 3410056"/>
              <a:gd name="connsiteX1" fmla="*/ 3362838 w 3362838"/>
              <a:gd name="connsiteY1" fmla="*/ 3410056 h 3410056"/>
              <a:gd name="connsiteX2" fmla="*/ 3362837 w 3362838"/>
              <a:gd name="connsiteY2" fmla="*/ 3410056 h 3410056"/>
              <a:gd name="connsiteX3" fmla="*/ 0 w 3362838"/>
              <a:gd name="connsiteY3" fmla="*/ 1 h 34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2838" h="3410056">
                <a:moveTo>
                  <a:pt x="0" y="0"/>
                </a:moveTo>
                <a:lnTo>
                  <a:pt x="3362838" y="3410056"/>
                </a:lnTo>
                <a:lnTo>
                  <a:pt x="3362837" y="3410056"/>
                </a:lnTo>
                <a:lnTo>
                  <a:pt x="0" y="1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84" name="任意多边形: 形状 83">
            <a:extLst>
              <a:ext uri="{FF2B5EF4-FFF2-40B4-BE49-F238E27FC236}">
                <a16:creationId xmlns:a16="http://schemas.microsoft.com/office/drawing/2014/main" id="{BF5A8484-2D5B-4F59-A3A8-5B9369A9154A}"/>
              </a:ext>
            </a:extLst>
          </p:cNvPr>
          <p:cNvSpPr/>
          <p:nvPr userDrawn="1"/>
        </p:nvSpPr>
        <p:spPr>
          <a:xfrm>
            <a:off x="1" y="3201986"/>
            <a:ext cx="12191999" cy="3656014"/>
          </a:xfrm>
          <a:custGeom>
            <a:avLst/>
            <a:gdLst>
              <a:gd name="connsiteX0" fmla="*/ 6096002 w 12191999"/>
              <a:gd name="connsiteY0" fmla="*/ 0 h 3656014"/>
              <a:gd name="connsiteX1" fmla="*/ 11517301 w 12191999"/>
              <a:gd name="connsiteY1" fmla="*/ 568339 h 3656014"/>
              <a:gd name="connsiteX2" fmla="*/ 12191999 w 12191999"/>
              <a:gd name="connsiteY2" fmla="*/ 741496 h 3656014"/>
              <a:gd name="connsiteX3" fmla="*/ 12191999 w 12191999"/>
              <a:gd name="connsiteY3" fmla="*/ 3656014 h 3656014"/>
              <a:gd name="connsiteX4" fmla="*/ 0 w 12191999"/>
              <a:gd name="connsiteY4" fmla="*/ 3656014 h 3656014"/>
              <a:gd name="connsiteX5" fmla="*/ 0 w 12191999"/>
              <a:gd name="connsiteY5" fmla="*/ 741497 h 3656014"/>
              <a:gd name="connsiteX6" fmla="*/ 674702 w 12191999"/>
              <a:gd name="connsiteY6" fmla="*/ 568339 h 3656014"/>
              <a:gd name="connsiteX7" fmla="*/ 6096002 w 12191999"/>
              <a:gd name="connsiteY7" fmla="*/ 0 h 3656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3656014">
                <a:moveTo>
                  <a:pt x="6096002" y="0"/>
                </a:moveTo>
                <a:cubicBezTo>
                  <a:pt x="8104174" y="0"/>
                  <a:pt x="9969760" y="209519"/>
                  <a:pt x="11517301" y="568339"/>
                </a:cubicBezTo>
                <a:lnTo>
                  <a:pt x="12191999" y="741496"/>
                </a:lnTo>
                <a:lnTo>
                  <a:pt x="12191999" y="3656014"/>
                </a:lnTo>
                <a:lnTo>
                  <a:pt x="0" y="3656014"/>
                </a:lnTo>
                <a:lnTo>
                  <a:pt x="0" y="741497"/>
                </a:lnTo>
                <a:lnTo>
                  <a:pt x="674702" y="568339"/>
                </a:lnTo>
                <a:cubicBezTo>
                  <a:pt x="2222243" y="209519"/>
                  <a:pt x="4087830" y="0"/>
                  <a:pt x="609600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ea"/>
            </a:endParaRPr>
          </a:p>
        </p:txBody>
      </p:sp>
      <p:sp>
        <p:nvSpPr>
          <p:cNvPr id="48" name="标题 47">
            <a:extLst>
              <a:ext uri="{FF2B5EF4-FFF2-40B4-BE49-F238E27FC236}">
                <a16:creationId xmlns:a16="http://schemas.microsoft.com/office/drawing/2014/main" id="{253B7C5E-3F08-4EBF-9056-30949C85AEF8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5938" y="3758091"/>
            <a:ext cx="11160124" cy="132343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>
            <a:lvl1pPr algn="ctr">
              <a:lnSpc>
                <a:spcPct val="100000"/>
              </a:lnSpc>
              <a:defRPr lang="zh-CN" altLang="en-US" sz="4000" b="1" spc="100" dirty="0">
                <a:solidFill>
                  <a:schemeClr val="tx1"/>
                </a:solidFill>
                <a:latin typeface="+mn-ea"/>
                <a:ea typeface="+mn-ea"/>
                <a:cs typeface="+mn-ea"/>
              </a:defRPr>
            </a:lvl1pPr>
          </a:lstStyle>
          <a:p>
            <a:pPr marL="0" lvl="0"/>
            <a:r>
              <a:rPr lang="zh-CN" altLang="en-US" dirty="0"/>
              <a:t>北京理工大学</a:t>
            </a:r>
            <a:br>
              <a:rPr lang="zh-CN" altLang="en-US" dirty="0"/>
            </a:br>
            <a:r>
              <a:rPr lang="zh-CN" altLang="en-US" dirty="0"/>
              <a:t>毕业设计论文答辩模板</a:t>
            </a:r>
          </a:p>
        </p:txBody>
      </p:sp>
      <p:sp>
        <p:nvSpPr>
          <p:cNvPr id="38" name="文本占位符 53">
            <a:extLst>
              <a:ext uri="{FF2B5EF4-FFF2-40B4-BE49-F238E27FC236}">
                <a16:creationId xmlns:a16="http://schemas.microsoft.com/office/drawing/2014/main" id="{6465F7BF-7316-4A2A-9ECF-AB9E637FFCF4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2141362" y="5528219"/>
            <a:ext cx="7909277" cy="372410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>
            <a:lvl1pPr marL="0" indent="0" algn="ctr">
              <a:lnSpc>
                <a:spcPct val="130000"/>
              </a:lnSpc>
              <a:buNone/>
              <a:defRPr lang="zh-CN" altLang="en-US" sz="1400" spc="1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>
              <a:lnSpc>
                <a:spcPct val="130000"/>
              </a:lnSpc>
            </a:pPr>
            <a:r>
              <a:rPr lang="zh-CN" altLang="en-US" dirty="0"/>
              <a:t>答辩人：北小理　　　导　师： 京小工　　　时　间：</a:t>
            </a:r>
            <a:r>
              <a:rPr lang="en-US" altLang="zh-CN" dirty="0"/>
              <a:t>XXX</a:t>
            </a:r>
            <a:endParaRPr lang="zh-CN" altLang="en-US" dirty="0"/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598AF966-7C79-45DC-9C70-AB081DBECE7D}"/>
              </a:ext>
            </a:extLst>
          </p:cNvPr>
          <p:cNvCxnSpPr>
            <a:cxnSpLocks/>
          </p:cNvCxnSpPr>
          <p:nvPr userDrawn="1"/>
        </p:nvCxnSpPr>
        <p:spPr>
          <a:xfrm>
            <a:off x="2108522" y="5295418"/>
            <a:ext cx="7974957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6200" y="944838"/>
            <a:ext cx="4510874" cy="1262604"/>
          </a:xfrm>
          <a:prstGeom prst="rect">
            <a:avLst/>
          </a:prstGeom>
        </p:spPr>
      </p:pic>
      <p:sp>
        <p:nvSpPr>
          <p:cNvPr id="51" name="文本框 50"/>
          <p:cNvSpPr txBox="1"/>
          <p:nvPr userDrawn="1"/>
        </p:nvSpPr>
        <p:spPr>
          <a:xfrm>
            <a:off x="150844" y="6088688"/>
            <a:ext cx="2156520" cy="617431"/>
          </a:xfrm>
          <a:prstGeom prst="rect">
            <a:avLst/>
          </a:prstGeom>
          <a:noFill/>
          <a:ln>
            <a:noFill/>
          </a:ln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100" normalizeH="0" baseline="0" noProof="0" dirty="0">
                <a:ln>
                  <a:noFill/>
                </a:ln>
                <a:solidFill>
                  <a:srgbClr val="A2A2A2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BIT</a:t>
            </a:r>
            <a:r>
              <a:rPr kumimoji="0" lang="en-US" altLang="zh-CN" sz="1400" b="0" i="0" u="none" strike="noStrike" kern="1200" cap="none" spc="100" normalizeH="0" baseline="0" noProof="0" dirty="0">
                <a:ln>
                  <a:noFill/>
                </a:ln>
                <a:solidFill>
                  <a:srgbClr val="A2A2A2"/>
                </a:solidFill>
                <a:effectLst/>
                <a:uLnTx/>
                <a:uFillTx/>
                <a:latin typeface="微软雅黑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1400" b="1" i="0" u="none" strike="noStrike" kern="1200" cap="none" spc="100" normalizeH="0" baseline="0" noProof="0" dirty="0">
                <a:ln>
                  <a:noFill/>
                </a:ln>
                <a:solidFill>
                  <a:srgbClr val="A2A2A2"/>
                </a:solidFill>
                <a:effectLst/>
                <a:uLnTx/>
                <a:uFillTx/>
                <a:latin typeface="微软雅黑"/>
                <a:ea typeface="微软雅黑" panose="020B0503020204020204" pitchFamily="34" charset="-122"/>
                <a:cs typeface="+mn-cs"/>
              </a:rPr>
              <a:t>|</a:t>
            </a:r>
            <a:r>
              <a:rPr kumimoji="0" lang="en-US" altLang="zh-CN" sz="1400" b="0" i="0" u="none" strike="noStrike" kern="1200" cap="none" spc="100" normalizeH="0" baseline="0" noProof="0" dirty="0">
                <a:ln>
                  <a:noFill/>
                </a:ln>
                <a:solidFill>
                  <a:srgbClr val="A2A2A2"/>
                </a:solidFill>
                <a:effectLst/>
                <a:uLnTx/>
                <a:uFillTx/>
                <a:latin typeface="微软雅黑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1400" b="1" i="0" u="none" strike="noStrike" kern="1200" cap="none" spc="100" normalizeH="0" baseline="0" noProof="0" dirty="0">
                <a:ln>
                  <a:noFill/>
                </a:ln>
                <a:solidFill>
                  <a:srgbClr val="A2A2A2"/>
                </a:solidFill>
                <a:effectLst/>
                <a:uLnTx/>
                <a:uFillTx/>
                <a:latin typeface="微软雅黑"/>
                <a:ea typeface="微软雅黑" panose="020B0503020204020204" pitchFamily="34" charset="-122"/>
                <a:cs typeface="+mn-cs"/>
              </a:rPr>
              <a:t>SINCE 1940</a:t>
            </a:r>
            <a:endParaRPr kumimoji="0" lang="zh-CN" altLang="en-US" sz="1400" b="1" i="0" u="none" strike="noStrike" kern="1200" cap="none" spc="100" normalizeH="0" baseline="0" noProof="0" dirty="0">
              <a:ln>
                <a:noFill/>
              </a:ln>
              <a:solidFill>
                <a:srgbClr val="A2A2A2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grpSp>
        <p:nvGrpSpPr>
          <p:cNvPr id="3" name="组合 2"/>
          <p:cNvGrpSpPr/>
          <p:nvPr userDrawn="1"/>
        </p:nvGrpSpPr>
        <p:grpSpPr>
          <a:xfrm>
            <a:off x="10272478" y="6308389"/>
            <a:ext cx="1629576" cy="198576"/>
            <a:chOff x="10272478" y="6308389"/>
            <a:chExt cx="1629576" cy="198576"/>
          </a:xfrm>
        </p:grpSpPr>
        <p:grpSp>
          <p:nvGrpSpPr>
            <p:cNvPr id="40" name="组合 39"/>
            <p:cNvGrpSpPr/>
            <p:nvPr userDrawn="1"/>
          </p:nvGrpSpPr>
          <p:grpSpPr>
            <a:xfrm>
              <a:off x="11216726" y="6310650"/>
              <a:ext cx="685328" cy="194486"/>
              <a:chOff x="2373567" y="1096524"/>
              <a:chExt cx="2578404" cy="731714"/>
            </a:xfrm>
          </p:grpSpPr>
          <p:sp>
            <p:nvSpPr>
              <p:cNvPr id="70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1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6" y="1237050"/>
                <a:ext cx="331665" cy="499208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72" name="组合 71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solidFill>
                <a:schemeClr val="accent3"/>
              </a:solidFill>
            </p:grpSpPr>
            <p:sp>
              <p:nvSpPr>
                <p:cNvPr id="77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78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73" name="组合 72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solidFill>
                <a:schemeClr val="accent3"/>
              </a:solidFill>
            </p:grpSpPr>
            <p:sp>
              <p:nvSpPr>
                <p:cNvPr id="74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75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76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41" name="组合 40"/>
            <p:cNvGrpSpPr/>
            <p:nvPr userDrawn="1"/>
          </p:nvGrpSpPr>
          <p:grpSpPr>
            <a:xfrm>
              <a:off x="10272478" y="6308389"/>
              <a:ext cx="721622" cy="198576"/>
              <a:chOff x="2372715" y="161759"/>
              <a:chExt cx="2714952" cy="747103"/>
            </a:xfrm>
          </p:grpSpPr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solidFill>
                <a:schemeClr val="accent3"/>
              </a:solidFill>
            </p:grpSpPr>
            <p:sp>
              <p:nvSpPr>
                <p:cNvPr id="68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9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43" name="组合 42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solidFill>
                <a:schemeClr val="accent3"/>
              </a:solidFill>
            </p:grpSpPr>
            <p:sp>
              <p:nvSpPr>
                <p:cNvPr id="66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7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44" name="组合 43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solidFill>
                <a:schemeClr val="accent3"/>
              </a:solidFill>
            </p:grpSpPr>
            <p:sp>
              <p:nvSpPr>
                <p:cNvPr id="63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4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5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45" name="组合 44"/>
              <p:cNvGrpSpPr/>
              <p:nvPr/>
            </p:nvGrpSpPr>
            <p:grpSpPr>
              <a:xfrm>
                <a:off x="4613354" y="313344"/>
                <a:ext cx="474313" cy="479486"/>
                <a:chOff x="11893474" y="1994534"/>
                <a:chExt cx="286683" cy="289808"/>
              </a:xfrm>
              <a:solidFill>
                <a:schemeClr val="accent3"/>
              </a:solidFill>
            </p:grpSpPr>
            <p:sp>
              <p:nvSpPr>
                <p:cNvPr id="46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099" y="1994534"/>
                  <a:ext cx="204058" cy="285679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7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74" y="2009126"/>
                  <a:ext cx="109877" cy="275216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855409212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样式2-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-矩形 7">
            <a:extLst>
              <a:ext uri="{FF2B5EF4-FFF2-40B4-BE49-F238E27FC236}">
                <a16:creationId xmlns:a16="http://schemas.microsoft.com/office/drawing/2014/main" id="{EEC7E5F7-20FD-444B-9E6C-FF353F66717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PA-矩形 7">
            <a:extLst>
              <a:ext uri="{FF2B5EF4-FFF2-40B4-BE49-F238E27FC236}">
                <a16:creationId xmlns:a16="http://schemas.microsoft.com/office/drawing/2014/main" id="{59644A98-44CE-4FDE-8172-3327AAE72C4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522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任意多边形: 形状 19">
            <a:extLst>
              <a:ext uri="{FF2B5EF4-FFF2-40B4-BE49-F238E27FC236}">
                <a16:creationId xmlns:a16="http://schemas.microsoft.com/office/drawing/2014/main" id="{17BF7535-8F01-44D8-BF44-00C5CD915389}"/>
              </a:ext>
            </a:extLst>
          </p:cNvPr>
          <p:cNvSpPr/>
          <p:nvPr userDrawn="1"/>
        </p:nvSpPr>
        <p:spPr>
          <a:xfrm flipH="1" flipV="1">
            <a:off x="4442085" y="3759199"/>
            <a:ext cx="3307830" cy="2335892"/>
          </a:xfrm>
          <a:custGeom>
            <a:avLst/>
            <a:gdLst>
              <a:gd name="connsiteX0" fmla="*/ 3162300 w 3162300"/>
              <a:gd name="connsiteY0" fmla="*/ 2147409 h 2147409"/>
              <a:gd name="connsiteX1" fmla="*/ 0 w 3162300"/>
              <a:gd name="connsiteY1" fmla="*/ 2147409 h 2147409"/>
              <a:gd name="connsiteX2" fmla="*/ 0 w 3162300"/>
              <a:gd name="connsiteY2" fmla="*/ 1565265 h 2147409"/>
              <a:gd name="connsiteX3" fmla="*/ 0 w 3162300"/>
              <a:gd name="connsiteY3" fmla="*/ 1544697 h 2147409"/>
              <a:gd name="connsiteX4" fmla="*/ 0 w 3162300"/>
              <a:gd name="connsiteY4" fmla="*/ 0 h 2147409"/>
              <a:gd name="connsiteX5" fmla="*/ 1585774 w 3162300"/>
              <a:gd name="connsiteY5" fmla="*/ 1112898 h 2147409"/>
              <a:gd name="connsiteX6" fmla="*/ 3162300 w 3162300"/>
              <a:gd name="connsiteY6" fmla="*/ 0 h 2147409"/>
              <a:gd name="connsiteX7" fmla="*/ 3162300 w 3162300"/>
              <a:gd name="connsiteY7" fmla="*/ 1544697 h 2147409"/>
              <a:gd name="connsiteX8" fmla="*/ 3162300 w 3162300"/>
              <a:gd name="connsiteY8" fmla="*/ 1565265 h 2147409"/>
              <a:gd name="connsiteX0" fmla="*/ 0 w 3162300"/>
              <a:gd name="connsiteY0" fmla="*/ 2147409 h 2238849"/>
              <a:gd name="connsiteX1" fmla="*/ 0 w 3162300"/>
              <a:gd name="connsiteY1" fmla="*/ 1565265 h 2238849"/>
              <a:gd name="connsiteX2" fmla="*/ 0 w 3162300"/>
              <a:gd name="connsiteY2" fmla="*/ 1544697 h 2238849"/>
              <a:gd name="connsiteX3" fmla="*/ 0 w 3162300"/>
              <a:gd name="connsiteY3" fmla="*/ 0 h 2238849"/>
              <a:gd name="connsiteX4" fmla="*/ 1585774 w 3162300"/>
              <a:gd name="connsiteY4" fmla="*/ 1112898 h 2238849"/>
              <a:gd name="connsiteX5" fmla="*/ 3162300 w 3162300"/>
              <a:gd name="connsiteY5" fmla="*/ 0 h 2238849"/>
              <a:gd name="connsiteX6" fmla="*/ 3162300 w 3162300"/>
              <a:gd name="connsiteY6" fmla="*/ 1544697 h 2238849"/>
              <a:gd name="connsiteX7" fmla="*/ 3162300 w 3162300"/>
              <a:gd name="connsiteY7" fmla="*/ 1565265 h 2238849"/>
              <a:gd name="connsiteX8" fmla="*/ 3162300 w 3162300"/>
              <a:gd name="connsiteY8" fmla="*/ 2147409 h 2238849"/>
              <a:gd name="connsiteX9" fmla="*/ 91440 w 3162300"/>
              <a:gd name="connsiteY9" fmla="*/ 2238849 h 2238849"/>
              <a:gd name="connsiteX0" fmla="*/ 0 w 3162300"/>
              <a:gd name="connsiteY0" fmla="*/ 2147409 h 2147409"/>
              <a:gd name="connsiteX1" fmla="*/ 0 w 3162300"/>
              <a:gd name="connsiteY1" fmla="*/ 1565265 h 2147409"/>
              <a:gd name="connsiteX2" fmla="*/ 0 w 3162300"/>
              <a:gd name="connsiteY2" fmla="*/ 1544697 h 2147409"/>
              <a:gd name="connsiteX3" fmla="*/ 0 w 3162300"/>
              <a:gd name="connsiteY3" fmla="*/ 0 h 2147409"/>
              <a:gd name="connsiteX4" fmla="*/ 1585774 w 3162300"/>
              <a:gd name="connsiteY4" fmla="*/ 1112898 h 2147409"/>
              <a:gd name="connsiteX5" fmla="*/ 3162300 w 3162300"/>
              <a:gd name="connsiteY5" fmla="*/ 0 h 2147409"/>
              <a:gd name="connsiteX6" fmla="*/ 3162300 w 3162300"/>
              <a:gd name="connsiteY6" fmla="*/ 1544697 h 2147409"/>
              <a:gd name="connsiteX7" fmla="*/ 3162300 w 3162300"/>
              <a:gd name="connsiteY7" fmla="*/ 1565265 h 2147409"/>
              <a:gd name="connsiteX8" fmla="*/ 3162300 w 3162300"/>
              <a:gd name="connsiteY8" fmla="*/ 2147409 h 2147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2300" h="2147409">
                <a:moveTo>
                  <a:pt x="0" y="2147409"/>
                </a:moveTo>
                <a:lnTo>
                  <a:pt x="0" y="1565265"/>
                </a:lnTo>
                <a:lnTo>
                  <a:pt x="0" y="1544697"/>
                </a:lnTo>
                <a:lnTo>
                  <a:pt x="0" y="0"/>
                </a:lnTo>
                <a:lnTo>
                  <a:pt x="1585774" y="1112898"/>
                </a:lnTo>
                <a:lnTo>
                  <a:pt x="3162300" y="0"/>
                </a:lnTo>
                <a:lnTo>
                  <a:pt x="3162300" y="1544697"/>
                </a:lnTo>
                <a:lnTo>
                  <a:pt x="3162300" y="1565265"/>
                </a:lnTo>
                <a:lnTo>
                  <a:pt x="3162300" y="2147409"/>
                </a:ln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3">
            <a:extLst>
              <a:ext uri="{FF2B5EF4-FFF2-40B4-BE49-F238E27FC236}">
                <a16:creationId xmlns:a16="http://schemas.microsoft.com/office/drawing/2014/main" id="{65B2E1B6-E350-4024-A69C-C064D4BB9540}"/>
              </a:ext>
            </a:extLst>
          </p:cNvPr>
          <p:cNvSpPr/>
          <p:nvPr userDrawn="1"/>
        </p:nvSpPr>
        <p:spPr>
          <a:xfrm>
            <a:off x="4442085" y="1015093"/>
            <a:ext cx="3307830" cy="1428368"/>
          </a:xfrm>
          <a:custGeom>
            <a:avLst/>
            <a:gdLst>
              <a:gd name="connsiteX0" fmla="*/ 0 w 3162300"/>
              <a:gd name="connsiteY0" fmla="*/ 0 h 1871961"/>
              <a:gd name="connsiteX1" fmla="*/ 3162300 w 3162300"/>
              <a:gd name="connsiteY1" fmla="*/ 0 h 1871961"/>
              <a:gd name="connsiteX2" fmla="*/ 3162300 w 3162300"/>
              <a:gd name="connsiteY2" fmla="*/ 1871961 h 1871961"/>
              <a:gd name="connsiteX3" fmla="*/ 0 w 3162300"/>
              <a:gd name="connsiteY3" fmla="*/ 1871961 h 1871961"/>
              <a:gd name="connsiteX4" fmla="*/ 0 w 3162300"/>
              <a:gd name="connsiteY4" fmla="*/ 0 h 1871961"/>
              <a:gd name="connsiteX0" fmla="*/ 0 w 3162300"/>
              <a:gd name="connsiteY0" fmla="*/ 1871961 h 1963401"/>
              <a:gd name="connsiteX1" fmla="*/ 0 w 3162300"/>
              <a:gd name="connsiteY1" fmla="*/ 0 h 1963401"/>
              <a:gd name="connsiteX2" fmla="*/ 3162300 w 3162300"/>
              <a:gd name="connsiteY2" fmla="*/ 0 h 1963401"/>
              <a:gd name="connsiteX3" fmla="*/ 3162300 w 3162300"/>
              <a:gd name="connsiteY3" fmla="*/ 1871961 h 1963401"/>
              <a:gd name="connsiteX4" fmla="*/ 91440 w 3162300"/>
              <a:gd name="connsiteY4" fmla="*/ 1963401 h 1963401"/>
              <a:gd name="connsiteX0" fmla="*/ 0 w 3162300"/>
              <a:gd name="connsiteY0" fmla="*/ 1871961 h 1871961"/>
              <a:gd name="connsiteX1" fmla="*/ 0 w 3162300"/>
              <a:gd name="connsiteY1" fmla="*/ 0 h 1871961"/>
              <a:gd name="connsiteX2" fmla="*/ 3162300 w 3162300"/>
              <a:gd name="connsiteY2" fmla="*/ 0 h 1871961"/>
              <a:gd name="connsiteX3" fmla="*/ 3162300 w 3162300"/>
              <a:gd name="connsiteY3" fmla="*/ 1871961 h 1871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2300" h="1871961">
                <a:moveTo>
                  <a:pt x="0" y="1871961"/>
                </a:moveTo>
                <a:lnTo>
                  <a:pt x="0" y="0"/>
                </a:lnTo>
                <a:lnTo>
                  <a:pt x="3162300" y="0"/>
                </a:lnTo>
                <a:lnTo>
                  <a:pt x="3162300" y="1871961"/>
                </a:ln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等腰三角形 11">
            <a:extLst>
              <a:ext uri="{FF2B5EF4-FFF2-40B4-BE49-F238E27FC236}">
                <a16:creationId xmlns:a16="http://schemas.microsoft.com/office/drawing/2014/main" id="{F3B0B805-869F-4D89-BEB0-0E0DA525C8EE}"/>
              </a:ext>
            </a:extLst>
          </p:cNvPr>
          <p:cNvSpPr/>
          <p:nvPr userDrawn="1"/>
        </p:nvSpPr>
        <p:spPr>
          <a:xfrm flipV="1">
            <a:off x="6007269" y="3832178"/>
            <a:ext cx="177462" cy="152984"/>
          </a:xfrm>
          <a:prstGeom prst="triangl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4749" y="1401223"/>
            <a:ext cx="2256308" cy="63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135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目录样式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67"/>
            <a:ext cx="5022689" cy="6857433"/>
          </a:xfrm>
          <a:prstGeom prst="rect">
            <a:avLst/>
          </a:prstGeom>
        </p:spPr>
      </p:pic>
      <p:sp>
        <p:nvSpPr>
          <p:cNvPr id="3" name="矩形 白1">
            <a:extLst>
              <a:ext uri="{FF2B5EF4-FFF2-40B4-BE49-F238E27FC236}">
                <a16:creationId xmlns:a16="http://schemas.microsoft.com/office/drawing/2014/main" id="{7A935A22-FEEB-4B78-9916-163644E822AB}"/>
              </a:ext>
            </a:extLst>
          </p:cNvPr>
          <p:cNvSpPr/>
          <p:nvPr userDrawn="1"/>
        </p:nvSpPr>
        <p:spPr>
          <a:xfrm rot="5400000">
            <a:off x="-917658" y="918223"/>
            <a:ext cx="6858002" cy="5022690"/>
          </a:xfrm>
          <a:prstGeom prst="rect">
            <a:avLst/>
          </a:prstGeom>
          <a:gradFill flip="none" rotWithShape="1">
            <a:gsLst>
              <a:gs pos="50000">
                <a:schemeClr val="bg1">
                  <a:alpha val="50000"/>
                </a:schemeClr>
              </a:gs>
              <a:gs pos="0">
                <a:schemeClr val="bg1"/>
              </a:gs>
              <a:gs pos="100000">
                <a:srgbClr val="FFFFFF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5200595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样式2-常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/>
          </p:nvPr>
        </p:nvSpPr>
        <p:spPr>
          <a:xfrm>
            <a:off x="577850" y="249067"/>
            <a:ext cx="8643848" cy="4801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zh-CN" altLang="en-US" sz="2800" b="1" baseline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57" name="图片 5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0193" y="252089"/>
            <a:ext cx="1969223" cy="432990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-9524" y="122428"/>
            <a:ext cx="559928" cy="699303"/>
            <a:chOff x="-9524" y="122428"/>
            <a:chExt cx="559928" cy="699303"/>
          </a:xfrm>
        </p:grpSpPr>
        <p:sp>
          <p:nvSpPr>
            <p:cNvPr id="85" name="任意多边形: 形状 56">
              <a:extLst>
                <a:ext uri="{FF2B5EF4-FFF2-40B4-BE49-F238E27FC236}">
                  <a16:creationId xmlns:a16="http://schemas.microsoft.com/office/drawing/2014/main" id="{77A3E9FF-E8D6-4864-AD9A-BC3E704158E7}"/>
                </a:ext>
              </a:extLst>
            </p:cNvPr>
            <p:cNvSpPr/>
            <p:nvPr userDrawn="1"/>
          </p:nvSpPr>
          <p:spPr>
            <a:xfrm>
              <a:off x="-9524" y="122428"/>
              <a:ext cx="559928" cy="699303"/>
            </a:xfrm>
            <a:custGeom>
              <a:avLst/>
              <a:gdLst>
                <a:gd name="connsiteX0" fmla="*/ 0 w 436410"/>
                <a:gd name="connsiteY0" fmla="*/ 0 h 895350"/>
                <a:gd name="connsiteX1" fmla="*/ 436410 w 436410"/>
                <a:gd name="connsiteY1" fmla="*/ 0 h 895350"/>
                <a:gd name="connsiteX2" fmla="*/ 250915 w 436410"/>
                <a:gd name="connsiteY2" fmla="*/ 895350 h 895350"/>
                <a:gd name="connsiteX3" fmla="*/ 0 w 436410"/>
                <a:gd name="connsiteY3" fmla="*/ 895350 h 895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6410" h="895350">
                  <a:moveTo>
                    <a:pt x="0" y="0"/>
                  </a:moveTo>
                  <a:lnTo>
                    <a:pt x="436410" y="0"/>
                  </a:lnTo>
                  <a:lnTo>
                    <a:pt x="250915" y="895350"/>
                  </a:lnTo>
                  <a:lnTo>
                    <a:pt x="0" y="8953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任意多边形: 形状 57">
              <a:extLst>
                <a:ext uri="{FF2B5EF4-FFF2-40B4-BE49-F238E27FC236}">
                  <a16:creationId xmlns:a16="http://schemas.microsoft.com/office/drawing/2014/main" id="{0B39D90D-B980-4ADB-95FB-F043B008E76D}"/>
                </a:ext>
              </a:extLst>
            </p:cNvPr>
            <p:cNvSpPr/>
            <p:nvPr userDrawn="1"/>
          </p:nvSpPr>
          <p:spPr>
            <a:xfrm>
              <a:off x="417309" y="379233"/>
              <a:ext cx="96622" cy="221903"/>
            </a:xfrm>
            <a:custGeom>
              <a:avLst/>
              <a:gdLst>
                <a:gd name="connsiteX0" fmla="*/ 144879 w 185359"/>
                <a:gd name="connsiteY0" fmla="*/ 0 h 699303"/>
                <a:gd name="connsiteX1" fmla="*/ 185359 w 185359"/>
                <a:gd name="connsiteY1" fmla="*/ 0 h 699303"/>
                <a:gd name="connsiteX2" fmla="*/ 40480 w 185359"/>
                <a:gd name="connsiteY2" fmla="*/ 699303 h 699303"/>
                <a:gd name="connsiteX3" fmla="*/ 0 w 185359"/>
                <a:gd name="connsiteY3" fmla="*/ 699303 h 699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359" h="699303">
                  <a:moveTo>
                    <a:pt x="144879" y="0"/>
                  </a:moveTo>
                  <a:lnTo>
                    <a:pt x="185359" y="0"/>
                  </a:lnTo>
                  <a:lnTo>
                    <a:pt x="40480" y="699303"/>
                  </a:lnTo>
                  <a:lnTo>
                    <a:pt x="0" y="699303"/>
                  </a:ln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87" name="直接连接符 86">
            <a:extLst>
              <a:ext uri="{FF2B5EF4-FFF2-40B4-BE49-F238E27FC236}">
                <a16:creationId xmlns:a16="http://schemas.microsoft.com/office/drawing/2014/main" id="{1375EC85-F9E6-44D2-9F15-53B5B6F75476}"/>
              </a:ext>
            </a:extLst>
          </p:cNvPr>
          <p:cNvCxnSpPr>
            <a:cxnSpLocks/>
          </p:cNvCxnSpPr>
          <p:nvPr userDrawn="1"/>
        </p:nvCxnSpPr>
        <p:spPr>
          <a:xfrm>
            <a:off x="442913" y="821731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矩形 87">
            <a:extLst>
              <a:ext uri="{FF2B5EF4-FFF2-40B4-BE49-F238E27FC236}">
                <a16:creationId xmlns:a16="http://schemas.microsoft.com/office/drawing/2014/main" id="{CE6666C3-355D-4A5C-A830-6BBD90D5F1FE}"/>
              </a:ext>
            </a:extLst>
          </p:cNvPr>
          <p:cNvSpPr/>
          <p:nvPr userDrawn="1"/>
        </p:nvSpPr>
        <p:spPr>
          <a:xfrm>
            <a:off x="12146281" y="336478"/>
            <a:ext cx="45719" cy="2659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70DEE229-ACC1-4297-A1E3-DEA16F9B9C28}"/>
              </a:ext>
            </a:extLst>
          </p:cNvPr>
          <p:cNvCxnSpPr>
            <a:cxnSpLocks/>
          </p:cNvCxnSpPr>
          <p:nvPr userDrawn="1"/>
        </p:nvCxnSpPr>
        <p:spPr>
          <a:xfrm>
            <a:off x="442913" y="6264275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组合 82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accent3"/>
          </a:solidFill>
        </p:grpSpPr>
        <p:grpSp>
          <p:nvGrpSpPr>
            <p:cNvPr id="84" name="组合 83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104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106" name="组合 105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111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2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7" name="组合 106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108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9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0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89" name="组合 88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91" name="组合 90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102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3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" name="组合 91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100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1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3" name="组合 92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97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4" name="组合 93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95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48844077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1-常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1550089" y="863157"/>
            <a:ext cx="10318623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11155416" y="6188075"/>
            <a:ext cx="713296" cy="6699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10D966C-9DD4-4144-A316-29077EB905B4}"/>
              </a:ext>
            </a:extLst>
          </p:cNvPr>
          <p:cNvSpPr/>
          <p:nvPr userDrawn="1"/>
        </p:nvSpPr>
        <p:spPr>
          <a:xfrm>
            <a:off x="318632" y="0"/>
            <a:ext cx="1048735" cy="87312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12" name="标题 11"/>
          <p:cNvSpPr>
            <a:spLocks noGrp="1"/>
          </p:cNvSpPr>
          <p:nvPr>
            <p:ph type="title"/>
          </p:nvPr>
        </p:nvSpPr>
        <p:spPr>
          <a:xfrm>
            <a:off x="1606550" y="344317"/>
            <a:ext cx="8643848" cy="4801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zh-CN" altLang="en-US" sz="2800" b="1" baseline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318631" y="6188075"/>
            <a:ext cx="10844339" cy="6699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rgbClr val="F2F2F2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10D966C-9DD4-4144-A316-29077EB905B4}"/>
              </a:ext>
            </a:extLst>
          </p:cNvPr>
          <p:cNvSpPr/>
          <p:nvPr userDrawn="1"/>
        </p:nvSpPr>
        <p:spPr>
          <a:xfrm>
            <a:off x="1378908" y="-1612"/>
            <a:ext cx="167082" cy="874737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pic>
        <p:nvPicPr>
          <p:cNvPr id="57" name="图片 5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7818" y="347339"/>
            <a:ext cx="1969223" cy="432990"/>
          </a:xfrm>
          <a:prstGeom prst="rect">
            <a:avLst/>
          </a:prstGeom>
        </p:spPr>
      </p:pic>
      <p:cxnSp>
        <p:nvCxnSpPr>
          <p:cNvPr id="7" name="直接连接符 6"/>
          <p:cNvCxnSpPr/>
          <p:nvPr userDrawn="1"/>
        </p:nvCxnSpPr>
        <p:spPr>
          <a:xfrm>
            <a:off x="1366474" y="-17822"/>
            <a:ext cx="0" cy="107941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 userDrawn="1"/>
        </p:nvCxnSpPr>
        <p:spPr>
          <a:xfrm>
            <a:off x="11155416" y="6119786"/>
            <a:ext cx="0" cy="76063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组合 83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bg1"/>
          </a:solidFill>
        </p:grpSpPr>
        <p:grpSp>
          <p:nvGrpSpPr>
            <p:cNvPr id="85" name="组合 84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100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102" name="组合 101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107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8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3" name="组合 102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104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5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6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86" name="组合 85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87" name="组合 86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98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88" name="组合 87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96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89" name="组合 88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93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0" name="组合 89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91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18586668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1-一段一图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11155416" y="6188075"/>
            <a:ext cx="713296" cy="6699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318631" y="6188075"/>
            <a:ext cx="10844339" cy="6699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rgbClr val="F2F2F2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58" name="直接连接符 57"/>
          <p:cNvCxnSpPr/>
          <p:nvPr userDrawn="1"/>
        </p:nvCxnSpPr>
        <p:spPr>
          <a:xfrm>
            <a:off x="11155416" y="6119786"/>
            <a:ext cx="0" cy="76063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组合 83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bg1"/>
          </a:solidFill>
        </p:grpSpPr>
        <p:grpSp>
          <p:nvGrpSpPr>
            <p:cNvPr id="85" name="组合 84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100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102" name="组合 101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107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8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3" name="组合 102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104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5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6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86" name="组合 85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87" name="组合 86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98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88" name="组合 87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96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89" name="组合 88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93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0" name="组合 89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91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37" name="标题 11">
            <a:extLst>
              <a:ext uri="{FF2B5EF4-FFF2-40B4-BE49-F238E27FC236}">
                <a16:creationId xmlns:a16="http://schemas.microsoft.com/office/drawing/2014/main" id="{F740B2F3-F46E-47AE-8C0D-F561C0D52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600" y="3016800"/>
            <a:ext cx="8643848" cy="7017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lang="zh-CN" altLang="en-US" sz="4400" b="1" baseline="0">
                <a:solidFill>
                  <a:srgbClr val="006C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252976779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1-一段一图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11155416" y="6188075"/>
            <a:ext cx="713296" cy="6699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rgbClr val="F2F2F2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57" name="图片 5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7818" y="347339"/>
            <a:ext cx="1969223" cy="432990"/>
          </a:xfrm>
          <a:prstGeom prst="rect">
            <a:avLst/>
          </a:prstGeom>
        </p:spPr>
      </p:pic>
      <p:cxnSp>
        <p:nvCxnSpPr>
          <p:cNvPr id="5" name="直接连接符 4"/>
          <p:cNvCxnSpPr/>
          <p:nvPr userDrawn="1"/>
        </p:nvCxnSpPr>
        <p:spPr>
          <a:xfrm>
            <a:off x="11155416" y="6133167"/>
            <a:ext cx="0" cy="75617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2821236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2-常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/>
          </p:nvPr>
        </p:nvSpPr>
        <p:spPr>
          <a:xfrm>
            <a:off x="577850" y="249067"/>
            <a:ext cx="8643848" cy="4801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zh-CN" altLang="en-US" sz="2800" b="1" baseline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57" name="图片 5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0193" y="252089"/>
            <a:ext cx="1969223" cy="432990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-9524" y="122428"/>
            <a:ext cx="559928" cy="699303"/>
            <a:chOff x="-9524" y="122428"/>
            <a:chExt cx="559928" cy="699303"/>
          </a:xfrm>
        </p:grpSpPr>
        <p:sp>
          <p:nvSpPr>
            <p:cNvPr id="85" name="任意多边形: 形状 56">
              <a:extLst>
                <a:ext uri="{FF2B5EF4-FFF2-40B4-BE49-F238E27FC236}">
                  <a16:creationId xmlns:a16="http://schemas.microsoft.com/office/drawing/2014/main" id="{77A3E9FF-E8D6-4864-AD9A-BC3E704158E7}"/>
                </a:ext>
              </a:extLst>
            </p:cNvPr>
            <p:cNvSpPr/>
            <p:nvPr userDrawn="1"/>
          </p:nvSpPr>
          <p:spPr>
            <a:xfrm>
              <a:off x="-9524" y="122428"/>
              <a:ext cx="559928" cy="699303"/>
            </a:xfrm>
            <a:custGeom>
              <a:avLst/>
              <a:gdLst>
                <a:gd name="connsiteX0" fmla="*/ 0 w 436410"/>
                <a:gd name="connsiteY0" fmla="*/ 0 h 895350"/>
                <a:gd name="connsiteX1" fmla="*/ 436410 w 436410"/>
                <a:gd name="connsiteY1" fmla="*/ 0 h 895350"/>
                <a:gd name="connsiteX2" fmla="*/ 250915 w 436410"/>
                <a:gd name="connsiteY2" fmla="*/ 895350 h 895350"/>
                <a:gd name="connsiteX3" fmla="*/ 0 w 436410"/>
                <a:gd name="connsiteY3" fmla="*/ 895350 h 895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6410" h="895350">
                  <a:moveTo>
                    <a:pt x="0" y="0"/>
                  </a:moveTo>
                  <a:lnTo>
                    <a:pt x="436410" y="0"/>
                  </a:lnTo>
                  <a:lnTo>
                    <a:pt x="250915" y="895350"/>
                  </a:lnTo>
                  <a:lnTo>
                    <a:pt x="0" y="8953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任意多边形: 形状 57">
              <a:extLst>
                <a:ext uri="{FF2B5EF4-FFF2-40B4-BE49-F238E27FC236}">
                  <a16:creationId xmlns:a16="http://schemas.microsoft.com/office/drawing/2014/main" id="{0B39D90D-B980-4ADB-95FB-F043B008E76D}"/>
                </a:ext>
              </a:extLst>
            </p:cNvPr>
            <p:cNvSpPr/>
            <p:nvPr userDrawn="1"/>
          </p:nvSpPr>
          <p:spPr>
            <a:xfrm>
              <a:off x="417309" y="379233"/>
              <a:ext cx="96622" cy="221903"/>
            </a:xfrm>
            <a:custGeom>
              <a:avLst/>
              <a:gdLst>
                <a:gd name="connsiteX0" fmla="*/ 144879 w 185359"/>
                <a:gd name="connsiteY0" fmla="*/ 0 h 699303"/>
                <a:gd name="connsiteX1" fmla="*/ 185359 w 185359"/>
                <a:gd name="connsiteY1" fmla="*/ 0 h 699303"/>
                <a:gd name="connsiteX2" fmla="*/ 40480 w 185359"/>
                <a:gd name="connsiteY2" fmla="*/ 699303 h 699303"/>
                <a:gd name="connsiteX3" fmla="*/ 0 w 185359"/>
                <a:gd name="connsiteY3" fmla="*/ 699303 h 699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359" h="699303">
                  <a:moveTo>
                    <a:pt x="144879" y="0"/>
                  </a:moveTo>
                  <a:lnTo>
                    <a:pt x="185359" y="0"/>
                  </a:lnTo>
                  <a:lnTo>
                    <a:pt x="40480" y="699303"/>
                  </a:lnTo>
                  <a:lnTo>
                    <a:pt x="0" y="699303"/>
                  </a:ln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87" name="直接连接符 86">
            <a:extLst>
              <a:ext uri="{FF2B5EF4-FFF2-40B4-BE49-F238E27FC236}">
                <a16:creationId xmlns:a16="http://schemas.microsoft.com/office/drawing/2014/main" id="{1375EC85-F9E6-44D2-9F15-53B5B6F75476}"/>
              </a:ext>
            </a:extLst>
          </p:cNvPr>
          <p:cNvCxnSpPr>
            <a:cxnSpLocks/>
          </p:cNvCxnSpPr>
          <p:nvPr userDrawn="1"/>
        </p:nvCxnSpPr>
        <p:spPr>
          <a:xfrm>
            <a:off x="442913" y="821731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矩形 87">
            <a:extLst>
              <a:ext uri="{FF2B5EF4-FFF2-40B4-BE49-F238E27FC236}">
                <a16:creationId xmlns:a16="http://schemas.microsoft.com/office/drawing/2014/main" id="{CE6666C3-355D-4A5C-A830-6BBD90D5F1FE}"/>
              </a:ext>
            </a:extLst>
          </p:cNvPr>
          <p:cNvSpPr/>
          <p:nvPr userDrawn="1"/>
        </p:nvSpPr>
        <p:spPr>
          <a:xfrm>
            <a:off x="12146281" y="336478"/>
            <a:ext cx="45719" cy="2659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70DEE229-ACC1-4297-A1E3-DEA16F9B9C28}"/>
              </a:ext>
            </a:extLst>
          </p:cNvPr>
          <p:cNvCxnSpPr>
            <a:cxnSpLocks/>
          </p:cNvCxnSpPr>
          <p:nvPr userDrawn="1"/>
        </p:nvCxnSpPr>
        <p:spPr>
          <a:xfrm>
            <a:off x="442913" y="6264275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组合 82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accent3"/>
          </a:solidFill>
        </p:grpSpPr>
        <p:grpSp>
          <p:nvGrpSpPr>
            <p:cNvPr id="84" name="组合 83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104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106" name="组合 105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111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2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7" name="组合 106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108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9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0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89" name="组合 88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91" name="组合 90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102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3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" name="组合 91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100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1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3" name="组合 92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97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4" name="组合 93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95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418528806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2-一段一图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70DEE229-ACC1-4297-A1E3-DEA16F9B9C28}"/>
              </a:ext>
            </a:extLst>
          </p:cNvPr>
          <p:cNvCxnSpPr>
            <a:cxnSpLocks/>
          </p:cNvCxnSpPr>
          <p:nvPr userDrawn="1"/>
        </p:nvCxnSpPr>
        <p:spPr>
          <a:xfrm>
            <a:off x="442913" y="6264275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组合 82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accent3"/>
          </a:solidFill>
        </p:grpSpPr>
        <p:grpSp>
          <p:nvGrpSpPr>
            <p:cNvPr id="84" name="组合 83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104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106" name="组合 105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111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2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7" name="组合 106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108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9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0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89" name="组合 88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91" name="组合 90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102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3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" name="组合 91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100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1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3" name="组合 92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97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4" name="组合 93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95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36" name="标题 11">
            <a:extLst>
              <a:ext uri="{FF2B5EF4-FFF2-40B4-BE49-F238E27FC236}">
                <a16:creationId xmlns:a16="http://schemas.microsoft.com/office/drawing/2014/main" id="{C75E756C-98CD-4DE4-BB41-9C72D0D6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600" y="3016800"/>
            <a:ext cx="8643848" cy="7017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lang="zh-CN" altLang="en-US" sz="4400" b="1" baseline="0">
                <a:solidFill>
                  <a:srgbClr val="006C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819619615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2-一段一图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CE6666C3-355D-4A5C-A830-6BBD90D5F1FE}"/>
              </a:ext>
            </a:extLst>
          </p:cNvPr>
          <p:cNvSpPr/>
          <p:nvPr userDrawn="1"/>
        </p:nvSpPr>
        <p:spPr>
          <a:xfrm>
            <a:off x="12146281" y="336478"/>
            <a:ext cx="45719" cy="2659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0193" y="252089"/>
            <a:ext cx="1969223" cy="43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86435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3-常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任意多边形: 形状 77">
            <a:extLst>
              <a:ext uri="{FF2B5EF4-FFF2-40B4-BE49-F238E27FC236}">
                <a16:creationId xmlns:a16="http://schemas.microsoft.com/office/drawing/2014/main" id="{234BC7E1-028A-4463-99ED-1994A3ADEC14}"/>
              </a:ext>
            </a:extLst>
          </p:cNvPr>
          <p:cNvSpPr/>
          <p:nvPr userDrawn="1"/>
        </p:nvSpPr>
        <p:spPr>
          <a:xfrm>
            <a:off x="10114068" y="210207"/>
            <a:ext cx="2789025" cy="573228"/>
          </a:xfrm>
          <a:custGeom>
            <a:avLst/>
            <a:gdLst>
              <a:gd name="connsiteX0" fmla="*/ 83399 w 1678507"/>
              <a:gd name="connsiteY0" fmla="*/ 0 h 573228"/>
              <a:gd name="connsiteX1" fmla="*/ 1678507 w 1678507"/>
              <a:gd name="connsiteY1" fmla="*/ 0 h 573228"/>
              <a:gd name="connsiteX2" fmla="*/ 1678507 w 1678507"/>
              <a:gd name="connsiteY2" fmla="*/ 573228 h 573228"/>
              <a:gd name="connsiteX3" fmla="*/ 0 w 1678507"/>
              <a:gd name="connsiteY3" fmla="*/ 573228 h 573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8507" h="573228">
                <a:moveTo>
                  <a:pt x="83399" y="0"/>
                </a:moveTo>
                <a:lnTo>
                  <a:pt x="1678507" y="0"/>
                </a:lnTo>
                <a:lnTo>
                  <a:pt x="1678507" y="573228"/>
                </a:lnTo>
                <a:lnTo>
                  <a:pt x="0" y="57322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" name="平行四边形 3">
            <a:extLst>
              <a:ext uri="{FF2B5EF4-FFF2-40B4-BE49-F238E27FC236}">
                <a16:creationId xmlns:a16="http://schemas.microsoft.com/office/drawing/2014/main" id="{91BC6857-420C-4F20-ABBF-78DDE1D9F36B}"/>
              </a:ext>
            </a:extLst>
          </p:cNvPr>
          <p:cNvSpPr/>
          <p:nvPr userDrawn="1"/>
        </p:nvSpPr>
        <p:spPr>
          <a:xfrm>
            <a:off x="198120" y="302341"/>
            <a:ext cx="746398" cy="342128"/>
          </a:xfrm>
          <a:prstGeom prst="parallelogram">
            <a:avLst>
              <a:gd name="adj" fmla="val 25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71" name="文本框 70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96" name="直接连接符 95">
            <a:extLst>
              <a:ext uri="{FF2B5EF4-FFF2-40B4-BE49-F238E27FC236}">
                <a16:creationId xmlns:a16="http://schemas.microsoft.com/office/drawing/2014/main" id="{70DEE229-ACC1-4297-A1E3-DEA16F9B9C28}"/>
              </a:ext>
            </a:extLst>
          </p:cNvPr>
          <p:cNvCxnSpPr>
            <a:cxnSpLocks/>
          </p:cNvCxnSpPr>
          <p:nvPr userDrawn="1"/>
        </p:nvCxnSpPr>
        <p:spPr>
          <a:xfrm>
            <a:off x="442913" y="6264275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标题 11"/>
          <p:cNvSpPr>
            <a:spLocks noGrp="1"/>
          </p:cNvSpPr>
          <p:nvPr>
            <p:ph type="title"/>
          </p:nvPr>
        </p:nvSpPr>
        <p:spPr>
          <a:xfrm>
            <a:off x="949325" y="249067"/>
            <a:ext cx="8643848" cy="4801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zh-CN" altLang="en-US" sz="2800" b="1" baseline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  <p:pic>
        <p:nvPicPr>
          <p:cNvPr id="98" name="图片 9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7475" y="241566"/>
            <a:ext cx="1819275" cy="509219"/>
          </a:xfrm>
          <a:prstGeom prst="rect">
            <a:avLst/>
          </a:prstGeom>
        </p:spPr>
      </p:pic>
      <p:grpSp>
        <p:nvGrpSpPr>
          <p:cNvPr id="33" name="组合 32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accent3"/>
          </a:solidFill>
        </p:grpSpPr>
        <p:grpSp>
          <p:nvGrpSpPr>
            <p:cNvPr id="34" name="组合 33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49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51" name="组合 50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56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2" name="组合 51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53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35" name="组合 34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47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45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42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40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74200567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3-一段一图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文本框 70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96" name="直接连接符 95">
            <a:extLst>
              <a:ext uri="{FF2B5EF4-FFF2-40B4-BE49-F238E27FC236}">
                <a16:creationId xmlns:a16="http://schemas.microsoft.com/office/drawing/2014/main" id="{70DEE229-ACC1-4297-A1E3-DEA16F9B9C28}"/>
              </a:ext>
            </a:extLst>
          </p:cNvPr>
          <p:cNvCxnSpPr>
            <a:cxnSpLocks/>
          </p:cNvCxnSpPr>
          <p:nvPr userDrawn="1"/>
        </p:nvCxnSpPr>
        <p:spPr>
          <a:xfrm>
            <a:off x="442913" y="6264275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标题 11"/>
          <p:cNvSpPr>
            <a:spLocks noGrp="1"/>
          </p:cNvSpPr>
          <p:nvPr>
            <p:ph type="title"/>
          </p:nvPr>
        </p:nvSpPr>
        <p:spPr>
          <a:xfrm>
            <a:off x="1767600" y="3016800"/>
            <a:ext cx="8643848" cy="7017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lang="zh-CN" altLang="en-US" sz="4400" b="1" baseline="0">
                <a:solidFill>
                  <a:srgbClr val="006C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accent3"/>
          </a:solidFill>
        </p:grpSpPr>
        <p:grpSp>
          <p:nvGrpSpPr>
            <p:cNvPr id="34" name="组合 33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49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51" name="组合 50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56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2" name="组合 51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53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35" name="组合 34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47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45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42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40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295128299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４-常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1366474" y="863157"/>
            <a:ext cx="1050223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11155416" y="6188075"/>
            <a:ext cx="713296" cy="6699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10D966C-9DD4-4144-A316-29077EB905B4}"/>
              </a:ext>
            </a:extLst>
          </p:cNvPr>
          <p:cNvSpPr/>
          <p:nvPr userDrawn="1"/>
        </p:nvSpPr>
        <p:spPr>
          <a:xfrm>
            <a:off x="318632" y="0"/>
            <a:ext cx="1048735" cy="873125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12" name="标题 11"/>
          <p:cNvSpPr>
            <a:spLocks noGrp="1"/>
          </p:cNvSpPr>
          <p:nvPr>
            <p:ph type="title"/>
          </p:nvPr>
        </p:nvSpPr>
        <p:spPr>
          <a:xfrm>
            <a:off x="1368806" y="344317"/>
            <a:ext cx="8643848" cy="4801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zh-CN" altLang="en-US" sz="2800" b="1" baseline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318631" y="6188075"/>
            <a:ext cx="10844339" cy="6699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6632" y="6351003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rgbClr val="F2F2F2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58" name="直接连接符 57"/>
          <p:cNvCxnSpPr/>
          <p:nvPr userDrawn="1"/>
        </p:nvCxnSpPr>
        <p:spPr>
          <a:xfrm>
            <a:off x="11155416" y="6188075"/>
            <a:ext cx="0" cy="66558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图片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01715" y="214313"/>
            <a:ext cx="1864408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9575" y="6269038"/>
            <a:ext cx="18176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1225016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４-一段一图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11155416" y="6188075"/>
            <a:ext cx="713296" cy="6699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318631" y="6188075"/>
            <a:ext cx="10844339" cy="6699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6632" y="6351003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rgbClr val="F2F2F2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58" name="直接连接符 57"/>
          <p:cNvCxnSpPr/>
          <p:nvPr userDrawn="1"/>
        </p:nvCxnSpPr>
        <p:spPr>
          <a:xfrm>
            <a:off x="11155416" y="6188075"/>
            <a:ext cx="0" cy="66558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图片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9575" y="6269038"/>
            <a:ext cx="18176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1">
            <a:extLst>
              <a:ext uri="{FF2B5EF4-FFF2-40B4-BE49-F238E27FC236}">
                <a16:creationId xmlns:a16="http://schemas.microsoft.com/office/drawing/2014/main" id="{B751A2AD-C679-48C2-AFF3-1AB781A3D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600" y="3016800"/>
            <a:ext cx="8643848" cy="7017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lang="zh-CN" altLang="en-US" sz="4400" b="1" baseline="0">
                <a:solidFill>
                  <a:srgbClr val="006C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760388822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４-一段一图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10185149" y="863157"/>
            <a:ext cx="1683563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11155416" y="6188075"/>
            <a:ext cx="713296" cy="6699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rgbClr val="F2F2F2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58" name="直接连接符 57"/>
          <p:cNvCxnSpPr/>
          <p:nvPr userDrawn="1"/>
        </p:nvCxnSpPr>
        <p:spPr>
          <a:xfrm>
            <a:off x="11155416" y="6188075"/>
            <a:ext cx="0" cy="66558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图片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01715" y="214313"/>
            <a:ext cx="1864408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0911906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5-常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/>
          </p:nvPr>
        </p:nvSpPr>
        <p:spPr>
          <a:xfrm>
            <a:off x="749863" y="249067"/>
            <a:ext cx="8643848" cy="4801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zh-CN" altLang="en-US" sz="2800" b="1" baseline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57" name="图片 5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3"/>
          <a:stretch/>
        </p:blipFill>
        <p:spPr>
          <a:xfrm>
            <a:off x="11282579" y="252089"/>
            <a:ext cx="432990" cy="432990"/>
          </a:xfrm>
          <a:prstGeom prst="rect">
            <a:avLst/>
          </a:prstGeom>
        </p:spPr>
      </p:pic>
      <p:cxnSp>
        <p:nvCxnSpPr>
          <p:cNvPr id="87" name="直接连接符 86">
            <a:extLst>
              <a:ext uri="{FF2B5EF4-FFF2-40B4-BE49-F238E27FC236}">
                <a16:creationId xmlns:a16="http://schemas.microsoft.com/office/drawing/2014/main" id="{1375EC85-F9E6-44D2-9F15-53B5B6F75476}"/>
              </a:ext>
            </a:extLst>
          </p:cNvPr>
          <p:cNvCxnSpPr>
            <a:cxnSpLocks/>
          </p:cNvCxnSpPr>
          <p:nvPr userDrawn="1"/>
        </p:nvCxnSpPr>
        <p:spPr>
          <a:xfrm>
            <a:off x="442913" y="821731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70DEE229-ACC1-4297-A1E3-DEA16F9B9C28}"/>
              </a:ext>
            </a:extLst>
          </p:cNvPr>
          <p:cNvCxnSpPr>
            <a:cxnSpLocks/>
          </p:cNvCxnSpPr>
          <p:nvPr userDrawn="1"/>
        </p:nvCxnSpPr>
        <p:spPr>
          <a:xfrm>
            <a:off x="442913" y="6264275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 userDrawn="1"/>
        </p:nvGrpSpPr>
        <p:grpSpPr>
          <a:xfrm>
            <a:off x="-511603" y="253621"/>
            <a:ext cx="1221064" cy="438825"/>
            <a:chOff x="-529708" y="381991"/>
            <a:chExt cx="1221064" cy="438825"/>
          </a:xfrm>
        </p:grpSpPr>
        <p:sp>
          <p:nvSpPr>
            <p:cNvPr id="58" name="梯形 57">
              <a:extLst>
                <a:ext uri="{FF2B5EF4-FFF2-40B4-BE49-F238E27FC236}">
                  <a16:creationId xmlns:a16="http://schemas.microsoft.com/office/drawing/2014/main" id="{5065A524-15E6-4769-B9ED-7868E19ADB1E}"/>
                </a:ext>
              </a:extLst>
            </p:cNvPr>
            <p:cNvSpPr/>
            <p:nvPr userDrawn="1"/>
          </p:nvSpPr>
          <p:spPr>
            <a:xfrm rot="16200000">
              <a:off x="-107121" y="-40596"/>
              <a:ext cx="375890" cy="1221064"/>
            </a:xfrm>
            <a:prstGeom prst="trapezoid">
              <a:avLst>
                <a:gd name="adj" fmla="val 7230"/>
              </a:avLst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梯形 58">
              <a:extLst>
                <a:ext uri="{FF2B5EF4-FFF2-40B4-BE49-F238E27FC236}">
                  <a16:creationId xmlns:a16="http://schemas.microsoft.com/office/drawing/2014/main" id="{AC403C93-604F-4B72-B919-463ACA49C29B}"/>
                </a:ext>
              </a:extLst>
            </p:cNvPr>
            <p:cNvSpPr/>
            <p:nvPr userDrawn="1"/>
          </p:nvSpPr>
          <p:spPr>
            <a:xfrm rot="16200000">
              <a:off x="-79397" y="146495"/>
              <a:ext cx="267255" cy="1058332"/>
            </a:xfrm>
            <a:prstGeom prst="trapezoid">
              <a:avLst>
                <a:gd name="adj" fmla="val 723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梯形 59">
              <a:extLst>
                <a:ext uri="{FF2B5EF4-FFF2-40B4-BE49-F238E27FC236}">
                  <a16:creationId xmlns:a16="http://schemas.microsoft.com/office/drawing/2014/main" id="{AC403C93-604F-4B72-B919-463ACA49C29B}"/>
                </a:ext>
              </a:extLst>
            </p:cNvPr>
            <p:cNvSpPr/>
            <p:nvPr userDrawn="1"/>
          </p:nvSpPr>
          <p:spPr>
            <a:xfrm rot="16200000">
              <a:off x="-95133" y="158023"/>
              <a:ext cx="267255" cy="1058332"/>
            </a:xfrm>
            <a:prstGeom prst="trapezoid">
              <a:avLst>
                <a:gd name="adj" fmla="val 7230"/>
              </a:avLst>
            </a:prstGeom>
            <a:gradFill flip="none" rotWithShape="1">
              <a:gsLst>
                <a:gs pos="100000">
                  <a:schemeClr val="accent4"/>
                </a:gs>
                <a:gs pos="0">
                  <a:schemeClr val="accent4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accent3"/>
          </a:solidFill>
        </p:grpSpPr>
        <p:grpSp>
          <p:nvGrpSpPr>
            <p:cNvPr id="62" name="组合 61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77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79" name="组合 78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84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80" name="组合 79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81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63" name="组合 62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64" name="组合 63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75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5" name="组合 64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73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6" name="组合 65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70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7" name="组合 66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68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928733993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5-一段一图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70DEE229-ACC1-4297-A1E3-DEA16F9B9C28}"/>
              </a:ext>
            </a:extLst>
          </p:cNvPr>
          <p:cNvCxnSpPr>
            <a:cxnSpLocks/>
          </p:cNvCxnSpPr>
          <p:nvPr userDrawn="1"/>
        </p:nvCxnSpPr>
        <p:spPr>
          <a:xfrm>
            <a:off x="442913" y="6264275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accent3"/>
          </a:solidFill>
        </p:grpSpPr>
        <p:grpSp>
          <p:nvGrpSpPr>
            <p:cNvPr id="62" name="组合 61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77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79" name="组合 78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84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80" name="组合 79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81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63" name="组合 62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64" name="组合 63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75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5" name="组合 64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73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6" name="组合 65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70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7" name="组合 66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68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36" name="标题 11">
            <a:extLst>
              <a:ext uri="{FF2B5EF4-FFF2-40B4-BE49-F238E27FC236}">
                <a16:creationId xmlns:a16="http://schemas.microsoft.com/office/drawing/2014/main" id="{C0F4148E-045B-44EE-8A4E-88B14DCC5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600" y="3016800"/>
            <a:ext cx="8643848" cy="7017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lang="zh-CN" altLang="en-US" sz="4400" b="1" baseline="0">
                <a:solidFill>
                  <a:srgbClr val="006C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66069312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5-一段一图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文本框 60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86" name="图片 8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3"/>
          <a:stretch/>
        </p:blipFill>
        <p:spPr>
          <a:xfrm>
            <a:off x="11282579" y="252089"/>
            <a:ext cx="432990" cy="43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701134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6-常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 userDrawn="1"/>
        </p:nvSpPr>
        <p:spPr>
          <a:xfrm>
            <a:off x="442912" y="-82551"/>
            <a:ext cx="11306175" cy="90870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381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 userDrawn="1"/>
        </p:nvSpPr>
        <p:spPr>
          <a:xfrm>
            <a:off x="442913" y="0"/>
            <a:ext cx="11306175" cy="826158"/>
          </a:xfrm>
          <a:prstGeom prst="rect">
            <a:avLst/>
          </a:prstGeom>
          <a:solidFill>
            <a:schemeClr val="accent3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11"/>
          <p:cNvSpPr>
            <a:spLocks noGrp="1"/>
          </p:cNvSpPr>
          <p:nvPr>
            <p:ph type="title"/>
          </p:nvPr>
        </p:nvSpPr>
        <p:spPr>
          <a:xfrm>
            <a:off x="1173494" y="249067"/>
            <a:ext cx="8048203" cy="4801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zh-CN" altLang="en-US" sz="2800" b="1" baseline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70DEE229-ACC1-4297-A1E3-DEA16F9B9C28}"/>
              </a:ext>
            </a:extLst>
          </p:cNvPr>
          <p:cNvCxnSpPr>
            <a:cxnSpLocks/>
          </p:cNvCxnSpPr>
          <p:nvPr userDrawn="1"/>
        </p:nvCxnSpPr>
        <p:spPr>
          <a:xfrm>
            <a:off x="442913" y="6264275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图片 4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0168" y="252089"/>
            <a:ext cx="1969223" cy="432990"/>
          </a:xfrm>
          <a:prstGeom prst="rect">
            <a:avLst/>
          </a:prstGeom>
        </p:spPr>
      </p:pic>
      <p:grpSp>
        <p:nvGrpSpPr>
          <p:cNvPr id="46" name="组合 45"/>
          <p:cNvGrpSpPr/>
          <p:nvPr userDrawn="1"/>
        </p:nvGrpSpPr>
        <p:grpSpPr>
          <a:xfrm>
            <a:off x="637534" y="199773"/>
            <a:ext cx="463263" cy="481001"/>
            <a:chOff x="598941" y="128599"/>
            <a:chExt cx="463263" cy="481001"/>
          </a:xfrm>
        </p:grpSpPr>
        <p:sp>
          <p:nvSpPr>
            <p:cNvPr id="45" name="矩形 44"/>
            <p:cNvSpPr/>
            <p:nvPr userDrawn="1"/>
          </p:nvSpPr>
          <p:spPr>
            <a:xfrm>
              <a:off x="701671" y="249067"/>
              <a:ext cx="360533" cy="36053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 userDrawn="1"/>
          </p:nvSpPr>
          <p:spPr>
            <a:xfrm>
              <a:off x="701671" y="247801"/>
              <a:ext cx="275115" cy="2565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 userDrawn="1"/>
          </p:nvSpPr>
          <p:spPr>
            <a:xfrm>
              <a:off x="598941" y="128599"/>
              <a:ext cx="360533" cy="36053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accent3"/>
          </a:solidFill>
        </p:grpSpPr>
        <p:grpSp>
          <p:nvGrpSpPr>
            <p:cNvPr id="37" name="组合 36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60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62" name="组合 61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67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3" name="组合 62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64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39" name="组合 38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58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56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9" name="组合 48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53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0" name="组合 49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51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04244213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6-一段一图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70DEE229-ACC1-4297-A1E3-DEA16F9B9C28}"/>
              </a:ext>
            </a:extLst>
          </p:cNvPr>
          <p:cNvCxnSpPr>
            <a:cxnSpLocks/>
          </p:cNvCxnSpPr>
          <p:nvPr userDrawn="1"/>
        </p:nvCxnSpPr>
        <p:spPr>
          <a:xfrm>
            <a:off x="442913" y="6264275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accent3"/>
          </a:solidFill>
        </p:grpSpPr>
        <p:grpSp>
          <p:nvGrpSpPr>
            <p:cNvPr id="37" name="组合 36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60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62" name="组合 61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67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3" name="组合 62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64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39" name="组合 38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58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56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9" name="组合 48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53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0" name="组合 49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51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69" name="标题 11">
            <a:extLst>
              <a:ext uri="{FF2B5EF4-FFF2-40B4-BE49-F238E27FC236}">
                <a16:creationId xmlns:a16="http://schemas.microsoft.com/office/drawing/2014/main" id="{0D0682F6-A194-4FB3-8EF2-674B6164F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600" y="3016800"/>
            <a:ext cx="8643848" cy="7017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lang="zh-CN" altLang="en-US" sz="4400" b="1" baseline="0">
                <a:solidFill>
                  <a:srgbClr val="006C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810511296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6-一段一图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 userDrawn="1"/>
        </p:nvSpPr>
        <p:spPr>
          <a:xfrm>
            <a:off x="9402184" y="-82800"/>
            <a:ext cx="2346903" cy="907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381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 userDrawn="1"/>
        </p:nvSpPr>
        <p:spPr>
          <a:xfrm>
            <a:off x="9402184" y="0"/>
            <a:ext cx="2346904" cy="826158"/>
          </a:xfrm>
          <a:prstGeom prst="rect">
            <a:avLst/>
          </a:prstGeom>
          <a:solidFill>
            <a:schemeClr val="accent3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0168" y="252089"/>
            <a:ext cx="1969223" cy="43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17716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7-常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 userDrawn="1"/>
        </p:nvSpPr>
        <p:spPr>
          <a:xfrm>
            <a:off x="658714" y="482300"/>
            <a:ext cx="748201" cy="484094"/>
          </a:xfrm>
          <a:prstGeom prst="parallelogram">
            <a:avLst>
              <a:gd name="adj" fmla="val 7166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 userDrawn="1"/>
        </p:nvSpPr>
        <p:spPr>
          <a:xfrm>
            <a:off x="442912" y="-82800"/>
            <a:ext cx="11306175" cy="84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381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 userDrawn="1"/>
        </p:nvSpPr>
        <p:spPr>
          <a:xfrm>
            <a:off x="442913" y="0"/>
            <a:ext cx="11306175" cy="762658"/>
          </a:xfrm>
          <a:prstGeom prst="rect">
            <a:avLst/>
          </a:prstGeom>
          <a:solidFill>
            <a:schemeClr val="accent3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11"/>
          <p:cNvSpPr>
            <a:spLocks noGrp="1"/>
          </p:cNvSpPr>
          <p:nvPr>
            <p:ph type="title"/>
          </p:nvPr>
        </p:nvSpPr>
        <p:spPr>
          <a:xfrm>
            <a:off x="1173494" y="185567"/>
            <a:ext cx="8048203" cy="4801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zh-CN" altLang="en-US" sz="2800" b="1" baseline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70DEE229-ACC1-4297-A1E3-DEA16F9B9C28}"/>
              </a:ext>
            </a:extLst>
          </p:cNvPr>
          <p:cNvCxnSpPr>
            <a:cxnSpLocks/>
          </p:cNvCxnSpPr>
          <p:nvPr userDrawn="1"/>
        </p:nvCxnSpPr>
        <p:spPr>
          <a:xfrm>
            <a:off x="442913" y="6264275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图片 4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0168" y="188589"/>
            <a:ext cx="1969223" cy="432990"/>
          </a:xfrm>
          <a:prstGeom prst="rect">
            <a:avLst/>
          </a:prstGeom>
        </p:spPr>
      </p:pic>
      <p:sp>
        <p:nvSpPr>
          <p:cNvPr id="43" name="矩形 42"/>
          <p:cNvSpPr/>
          <p:nvPr userDrawn="1"/>
        </p:nvSpPr>
        <p:spPr>
          <a:xfrm>
            <a:off x="648385" y="0"/>
            <a:ext cx="413819" cy="966395"/>
          </a:xfrm>
          <a:prstGeom prst="rect">
            <a:avLst/>
          </a:prstGeom>
          <a:ln>
            <a:noFill/>
          </a:ln>
          <a:effectLst>
            <a:outerShdw blurRad="127000" dist="25400" dir="5400000" sx="102000" sy="102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accent3"/>
          </a:solidFill>
        </p:grpSpPr>
        <p:grpSp>
          <p:nvGrpSpPr>
            <p:cNvPr id="35" name="组合 34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55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57" name="组合 56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62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59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36" name="组合 35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53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51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48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4" name="组合 43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45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50861868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7-一段一图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70DEE229-ACC1-4297-A1E3-DEA16F9B9C28}"/>
              </a:ext>
            </a:extLst>
          </p:cNvPr>
          <p:cNvCxnSpPr>
            <a:cxnSpLocks/>
          </p:cNvCxnSpPr>
          <p:nvPr userDrawn="1"/>
        </p:nvCxnSpPr>
        <p:spPr>
          <a:xfrm>
            <a:off x="442913" y="6264275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accent3"/>
          </a:solidFill>
        </p:grpSpPr>
        <p:grpSp>
          <p:nvGrpSpPr>
            <p:cNvPr id="35" name="组合 34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55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57" name="组合 56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62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59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36" name="组合 35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53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51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48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4" name="组合 43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45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64" name="标题 11">
            <a:extLst>
              <a:ext uri="{FF2B5EF4-FFF2-40B4-BE49-F238E27FC236}">
                <a16:creationId xmlns:a16="http://schemas.microsoft.com/office/drawing/2014/main" id="{FDDD1B7B-042D-4B1B-81C1-5A7085CDF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600" y="3016800"/>
            <a:ext cx="8643848" cy="7017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lang="zh-CN" altLang="en-US" sz="4400" b="1" baseline="0">
                <a:solidFill>
                  <a:srgbClr val="006C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948216043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7-一段一图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9385300" y="-82550"/>
            <a:ext cx="2363787" cy="8452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381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9385300" y="0"/>
            <a:ext cx="2363788" cy="762658"/>
          </a:xfrm>
          <a:prstGeom prst="rect">
            <a:avLst/>
          </a:prstGeom>
          <a:solidFill>
            <a:schemeClr val="accent3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0168" y="188589"/>
            <a:ext cx="1969223" cy="43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35444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8-常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318632" y="6188075"/>
            <a:ext cx="11550080" cy="669925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27000" dist="38100" dir="16200000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10D966C-9DD4-4144-A316-29077EB905B4}"/>
              </a:ext>
            </a:extLst>
          </p:cNvPr>
          <p:cNvSpPr/>
          <p:nvPr userDrawn="1"/>
        </p:nvSpPr>
        <p:spPr>
          <a:xfrm>
            <a:off x="318632" y="0"/>
            <a:ext cx="11550080" cy="87312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outerShdw blurRad="127000" dist="381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标题 11"/>
          <p:cNvSpPr>
            <a:spLocks noGrp="1"/>
          </p:cNvSpPr>
          <p:nvPr>
            <p:ph type="title"/>
          </p:nvPr>
        </p:nvSpPr>
        <p:spPr>
          <a:xfrm>
            <a:off x="541539" y="247495"/>
            <a:ext cx="8643848" cy="4801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zh-CN" altLang="en-US" sz="2800" b="1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  <p:sp>
        <p:nvSpPr>
          <p:cNvPr id="11" name="文本框 10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rgbClr val="F2F2F2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4050" y="131404"/>
            <a:ext cx="2243119" cy="627854"/>
          </a:xfrm>
          <a:prstGeom prst="rect">
            <a:avLst/>
          </a:prstGeom>
        </p:spPr>
      </p:pic>
      <p:grpSp>
        <p:nvGrpSpPr>
          <p:cNvPr id="37" name="组合 36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bg1"/>
          </a:solidFill>
        </p:grpSpPr>
        <p:grpSp>
          <p:nvGrpSpPr>
            <p:cNvPr id="38" name="组合 37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54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56" name="组合 55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61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7" name="组合 56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58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39" name="组合 38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52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50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3" name="组合 42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47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4" name="组合 43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45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41032317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8-一段一图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318632" y="6188075"/>
            <a:ext cx="11550080" cy="669925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27000" dist="38100" dir="16200000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文本框 10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rgbClr val="F2F2F2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bg1"/>
          </a:solidFill>
        </p:grpSpPr>
        <p:grpSp>
          <p:nvGrpSpPr>
            <p:cNvPr id="38" name="组合 37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54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56" name="组合 55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61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7" name="组合 56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58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39" name="组合 38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52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50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3" name="组合 42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47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4" name="组合 43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45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32" name="标题 11">
            <a:extLst>
              <a:ext uri="{FF2B5EF4-FFF2-40B4-BE49-F238E27FC236}">
                <a16:creationId xmlns:a16="http://schemas.microsoft.com/office/drawing/2014/main" id="{A87381B5-231A-44CC-994D-B480CB6C3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600" y="3016800"/>
            <a:ext cx="8643848" cy="7017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lang="zh-CN" altLang="en-US" sz="4400" b="1" baseline="0">
                <a:solidFill>
                  <a:srgbClr val="006C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480117618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8-一段一图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11144922" y="6188075"/>
            <a:ext cx="723790" cy="669925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27000" dist="38100" dir="16200000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10D966C-9DD4-4144-A316-29077EB905B4}"/>
              </a:ext>
            </a:extLst>
          </p:cNvPr>
          <p:cNvSpPr/>
          <p:nvPr userDrawn="1"/>
        </p:nvSpPr>
        <p:spPr>
          <a:xfrm>
            <a:off x="9488246" y="0"/>
            <a:ext cx="2380466" cy="87312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outerShdw blurRad="127000" dist="381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rgbClr val="F2F2F2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4050" y="131404"/>
            <a:ext cx="2243119" cy="62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720547"/>
      </p:ext>
    </p:extLst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07762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 xmlns:p14="http://schemas.microsoft.com/office/powerpoint/2010/main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7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7D9317-7C4B-477D-9FCD-CD548237032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2025/5/19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0B3BC9-7090-482A-AB63-1945A9C9F1E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5158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ransition spd="med"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7D9317-7C4B-477D-9FCD-CD548237032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2025/5/19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0B3BC9-7090-482A-AB63-1945A9C9F1E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3169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92" r:id="rId2"/>
  </p:sldLayoutIdLst>
  <p:transition spd="med"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07D9317-7C4B-477D-9FCD-CD5482370328}" type="datetimeFigureOut">
              <a:rPr lang="zh-CN" altLang="en-US"/>
              <a:pPr>
                <a:defRPr/>
              </a:pPr>
              <a:t>2025/5/19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C0B3BC9-7090-482A-AB63-1945A9C9F1E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814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  <p:sldLayoutId id="2147483686" r:id="rId19"/>
    <p:sldLayoutId id="2147483687" r:id="rId20"/>
    <p:sldLayoutId id="2147483688" r:id="rId21"/>
    <p:sldLayoutId id="2147483689" r:id="rId22"/>
    <p:sldLayoutId id="2147483690" r:id="rId23"/>
    <p:sldLayoutId id="2147483691" r:id="rId24"/>
  </p:sldLayoutIdLst>
  <p:transition spd="med"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792670" y="2558484"/>
            <a:ext cx="6931062" cy="1200329"/>
          </a:xfrm>
        </p:spPr>
        <p:txBody>
          <a:bodyPr/>
          <a:lstStyle/>
          <a:p>
            <a:r>
              <a:rPr lang="zh-CN" altLang="en-US" dirty="0"/>
              <a:t>基于</a:t>
            </a:r>
            <a:r>
              <a:rPr lang="en-US" altLang="zh-CN" dirty="0"/>
              <a:t>JetsonTX2</a:t>
            </a:r>
            <a:r>
              <a:rPr lang="zh-CN" altLang="en-US" dirty="0"/>
              <a:t>的无人小车进展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5143364" y="4198688"/>
            <a:ext cx="6229674" cy="345094"/>
          </a:xfrm>
        </p:spPr>
        <p:txBody>
          <a:bodyPr/>
          <a:lstStyle/>
          <a:p>
            <a:r>
              <a:rPr lang="zh-CN" altLang="en-US" dirty="0"/>
              <a:t>汇报人：金家昊　　　导　师：任宏斌　　　时间：</a:t>
            </a:r>
            <a:fld id="{7FE9B91D-69D4-41E0-B26E-5023391A4E5E}" type="datetime1">
              <a:rPr lang="zh-CN" altLang="en-US" smtClean="0"/>
              <a:t>2025/5/19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431180440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>
            <a:extLst>
              <a:ext uri="{FF2B5EF4-FFF2-40B4-BE49-F238E27FC236}">
                <a16:creationId xmlns:a16="http://schemas.microsoft.com/office/drawing/2014/main" id="{234987F0-E0CB-448B-93C2-1AED92645BA7}"/>
              </a:ext>
            </a:extLst>
          </p:cNvPr>
          <p:cNvSpPr/>
          <p:nvPr/>
        </p:nvSpPr>
        <p:spPr bwMode="auto">
          <a:xfrm>
            <a:off x="3262558" y="112345"/>
            <a:ext cx="952500" cy="14462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8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/>
              <a:ea typeface="微软雅黑"/>
              <a:cs typeface="+mn-ea"/>
              <a:sym typeface="+mn-lt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B7792EE0-0A94-4B1A-89B0-B8AEF3BFFF8B}"/>
              </a:ext>
            </a:extLst>
          </p:cNvPr>
          <p:cNvSpPr txBox="1"/>
          <p:nvPr/>
        </p:nvSpPr>
        <p:spPr bwMode="auto">
          <a:xfrm>
            <a:off x="5335437" y="844409"/>
            <a:ext cx="861774" cy="5243358"/>
          </a:xfrm>
          <a:prstGeom prst="rect">
            <a:avLst/>
          </a:prstGeom>
          <a:noFill/>
        </p:spPr>
        <p:txBody>
          <a:bodyPr vert="eaVert"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200" normalizeH="0" baseline="0" noProof="0" dirty="0">
                <a:ln>
                  <a:noFill/>
                </a:ln>
                <a:solidFill>
                  <a:srgbClr val="006C39"/>
                </a:solidFill>
                <a:effectLst/>
                <a:uLnTx/>
                <a:uFillTx/>
                <a:latin typeface="微软雅黑"/>
                <a:ea typeface="微软雅黑"/>
                <a:cs typeface="+mn-ea"/>
                <a:sym typeface="+mn-lt"/>
              </a:rPr>
              <a:t>目录 </a:t>
            </a:r>
            <a:r>
              <a:rPr kumimoji="0" lang="en-US" altLang="zh-CN" sz="4400" b="1" i="0" u="none" strike="noStrike" kern="1200" cap="none" spc="200" normalizeH="0" baseline="0" noProof="0" dirty="0">
                <a:ln>
                  <a:noFill/>
                </a:ln>
                <a:solidFill>
                  <a:srgbClr val="006C39"/>
                </a:solidFill>
                <a:effectLst/>
                <a:uLnTx/>
                <a:uFillTx/>
                <a:latin typeface="微软雅黑"/>
                <a:ea typeface="微软雅黑"/>
                <a:cs typeface="+mn-ea"/>
                <a:sym typeface="+mn-lt"/>
              </a:rPr>
              <a:t>| </a:t>
            </a:r>
            <a:r>
              <a:rPr kumimoji="0" lang="en-US" altLang="zh-CN" sz="4400" b="1" i="0" u="none" strike="noStrike" kern="1200" cap="none" spc="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ea"/>
                <a:sym typeface="+mn-lt"/>
              </a:rPr>
              <a:t>CONTENTS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7317590" y="1083055"/>
            <a:ext cx="3751673" cy="4766065"/>
            <a:chOff x="6597449" y="1148208"/>
            <a:chExt cx="3751673" cy="4766065"/>
          </a:xfrm>
        </p:grpSpPr>
        <p:grpSp>
          <p:nvGrpSpPr>
            <p:cNvPr id="3" name="组合 2"/>
            <p:cNvGrpSpPr/>
            <p:nvPr/>
          </p:nvGrpSpPr>
          <p:grpSpPr>
            <a:xfrm>
              <a:off x="6597449" y="1148208"/>
              <a:ext cx="3751673" cy="620713"/>
              <a:chOff x="5855427" y="1647453"/>
              <a:chExt cx="3751673" cy="620713"/>
            </a:xfrm>
          </p:grpSpPr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41B256AE-680D-4CCC-B51F-B69BF45F0365}"/>
                  </a:ext>
                </a:extLst>
              </p:cNvPr>
              <p:cNvSpPr txBox="1"/>
              <p:nvPr/>
            </p:nvSpPr>
            <p:spPr>
              <a:xfrm>
                <a:off x="6549853" y="1696200"/>
                <a:ext cx="3057247" cy="52322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  <a:sym typeface="+mn-lt"/>
                  </a:rPr>
                  <a:t>无人小车基础架构</a:t>
                </a:r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id="{4CD969C8-E62F-446D-85AA-293C5C9F7396}"/>
                  </a:ext>
                </a:extLst>
              </p:cNvPr>
              <p:cNvSpPr/>
              <p:nvPr/>
            </p:nvSpPr>
            <p:spPr>
              <a:xfrm>
                <a:off x="5855427" y="1647453"/>
                <a:ext cx="620712" cy="62071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rPr>
                  <a:t>1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6597449" y="2185044"/>
              <a:ext cx="2674455" cy="620713"/>
              <a:chOff x="5855427" y="1647453"/>
              <a:chExt cx="2674455" cy="620713"/>
            </a:xfrm>
          </p:grpSpPr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41B256AE-680D-4CCC-B51F-B69BF45F0365}"/>
                  </a:ext>
                </a:extLst>
              </p:cNvPr>
              <p:cNvSpPr txBox="1"/>
              <p:nvPr/>
            </p:nvSpPr>
            <p:spPr>
              <a:xfrm>
                <a:off x="6549853" y="1696200"/>
                <a:ext cx="1980029" cy="52322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  <a:sym typeface="+mn-lt"/>
                  </a:rPr>
                  <a:t>纯跟踪算法</a:t>
                </a:r>
              </a:p>
            </p:txBody>
          </p:sp>
          <p:sp>
            <p:nvSpPr>
              <p:cNvPr id="73" name="椭圆 72">
                <a:extLst>
                  <a:ext uri="{FF2B5EF4-FFF2-40B4-BE49-F238E27FC236}">
                    <a16:creationId xmlns:a16="http://schemas.microsoft.com/office/drawing/2014/main" id="{4CD969C8-E62F-446D-85AA-293C5C9F7396}"/>
                  </a:ext>
                </a:extLst>
              </p:cNvPr>
              <p:cNvSpPr/>
              <p:nvPr/>
            </p:nvSpPr>
            <p:spPr>
              <a:xfrm>
                <a:off x="5855427" y="1647453"/>
                <a:ext cx="620712" cy="62071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rPr>
                  <a:t>2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75" name="组合 74"/>
            <p:cNvGrpSpPr/>
            <p:nvPr/>
          </p:nvGrpSpPr>
          <p:grpSpPr>
            <a:xfrm>
              <a:off x="6597449" y="3221216"/>
              <a:ext cx="2668043" cy="620713"/>
              <a:chOff x="5855427" y="1647453"/>
              <a:chExt cx="2668043" cy="620713"/>
            </a:xfrm>
          </p:grpSpPr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41B256AE-680D-4CCC-B51F-B69BF45F0365}"/>
                  </a:ext>
                </a:extLst>
              </p:cNvPr>
              <p:cNvSpPr txBox="1"/>
              <p:nvPr/>
            </p:nvSpPr>
            <p:spPr>
              <a:xfrm>
                <a:off x="6549853" y="1696200"/>
                <a:ext cx="1973617" cy="52322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  <a:sym typeface="+mn-lt"/>
                  </a:rPr>
                  <a:t>NMPC</a:t>
                </a: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  <a:sym typeface="+mn-lt"/>
                  </a:rPr>
                  <a:t>算法</a:t>
                </a:r>
              </a:p>
            </p:txBody>
          </p:sp>
          <p:sp>
            <p:nvSpPr>
              <p:cNvPr id="77" name="椭圆 76">
                <a:extLst>
                  <a:ext uri="{FF2B5EF4-FFF2-40B4-BE49-F238E27FC236}">
                    <a16:creationId xmlns:a16="http://schemas.microsoft.com/office/drawing/2014/main" id="{4CD969C8-E62F-446D-85AA-293C5C9F7396}"/>
                  </a:ext>
                </a:extLst>
              </p:cNvPr>
              <p:cNvSpPr/>
              <p:nvPr/>
            </p:nvSpPr>
            <p:spPr>
              <a:xfrm>
                <a:off x="5855427" y="1647453"/>
                <a:ext cx="620712" cy="62071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rPr>
                  <a:t>3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6597449" y="4257388"/>
              <a:ext cx="2352252" cy="620713"/>
              <a:chOff x="5855427" y="1647453"/>
              <a:chExt cx="2352252" cy="620713"/>
            </a:xfrm>
          </p:grpSpPr>
          <p:sp>
            <p:nvSpPr>
              <p:cNvPr id="80" name="文本框 79">
                <a:extLst>
                  <a:ext uri="{FF2B5EF4-FFF2-40B4-BE49-F238E27FC236}">
                    <a16:creationId xmlns:a16="http://schemas.microsoft.com/office/drawing/2014/main" id="{41B256AE-680D-4CCC-B51F-B69BF45F0365}"/>
                  </a:ext>
                </a:extLst>
              </p:cNvPr>
              <p:cNvSpPr txBox="1"/>
              <p:nvPr/>
            </p:nvSpPr>
            <p:spPr>
              <a:xfrm>
                <a:off x="6549853" y="1696200"/>
                <a:ext cx="1657826" cy="52322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  <a:sym typeface="+mn-lt"/>
                  </a:rPr>
                  <a:t>iLQR</a:t>
                </a: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  <a:sym typeface="+mn-lt"/>
                  </a:rPr>
                  <a:t>算法</a:t>
                </a:r>
              </a:p>
            </p:txBody>
          </p:sp>
          <p:sp>
            <p:nvSpPr>
              <p:cNvPr id="81" name="椭圆 80">
                <a:extLst>
                  <a:ext uri="{FF2B5EF4-FFF2-40B4-BE49-F238E27FC236}">
                    <a16:creationId xmlns:a16="http://schemas.microsoft.com/office/drawing/2014/main" id="{4CD969C8-E62F-446D-85AA-293C5C9F7396}"/>
                  </a:ext>
                </a:extLst>
              </p:cNvPr>
              <p:cNvSpPr/>
              <p:nvPr/>
            </p:nvSpPr>
            <p:spPr>
              <a:xfrm>
                <a:off x="5855427" y="1647453"/>
                <a:ext cx="620712" cy="62071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rPr>
                  <a:t>4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6597449" y="5293560"/>
              <a:ext cx="2674455" cy="620713"/>
              <a:chOff x="5855427" y="1647453"/>
              <a:chExt cx="2674455" cy="620713"/>
            </a:xfrm>
          </p:grpSpPr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41B256AE-680D-4CCC-B51F-B69BF45F0365}"/>
                  </a:ext>
                </a:extLst>
              </p:cNvPr>
              <p:cNvSpPr txBox="1"/>
              <p:nvPr/>
            </p:nvSpPr>
            <p:spPr>
              <a:xfrm>
                <a:off x="6549853" y="1696200"/>
                <a:ext cx="1980029" cy="52322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  <a:sym typeface="+mn-lt"/>
                  </a:rPr>
                  <a:t>下一步工作</a:t>
                </a:r>
              </a:p>
            </p:txBody>
          </p:sp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4CD969C8-E62F-446D-85AA-293C5C9F7396}"/>
                  </a:ext>
                </a:extLst>
              </p:cNvPr>
              <p:cNvSpPr/>
              <p:nvPr/>
            </p:nvSpPr>
            <p:spPr>
              <a:xfrm>
                <a:off x="5855427" y="1647453"/>
                <a:ext cx="620712" cy="62071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rPr>
                  <a:t>5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891815" y="3000270"/>
            <a:ext cx="4839831" cy="857460"/>
            <a:chOff x="5588007" y="1590635"/>
            <a:chExt cx="4839831" cy="857460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1B256AE-680D-4CCC-B51F-B69BF45F0365}"/>
                </a:ext>
              </a:extLst>
            </p:cNvPr>
            <p:cNvSpPr txBox="1"/>
            <p:nvPr/>
          </p:nvSpPr>
          <p:spPr>
            <a:xfrm>
              <a:off x="6549853" y="1696200"/>
              <a:ext cx="3877985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  <a:sym typeface="+mn-lt"/>
                </a:rPr>
                <a:t>无人小车基础架构</a:t>
              </a: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4CD969C8-E62F-446D-85AA-293C5C9F7396}"/>
                </a:ext>
              </a:extLst>
            </p:cNvPr>
            <p:cNvSpPr/>
            <p:nvPr/>
          </p:nvSpPr>
          <p:spPr>
            <a:xfrm>
              <a:off x="5588007" y="1590635"/>
              <a:ext cx="857459" cy="8574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</a:rPr>
                <a:t>1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7670668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无人小车基础架构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84B8D7D-9BAC-3D25-3439-A5BC54C46F6B}"/>
              </a:ext>
            </a:extLst>
          </p:cNvPr>
          <p:cNvSpPr txBox="1"/>
          <p:nvPr/>
        </p:nvSpPr>
        <p:spPr>
          <a:xfrm>
            <a:off x="788229" y="1085249"/>
            <a:ext cx="103092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TX2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无人小车控制系统以英伟达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JetsonTX2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作为车载计算平台，运行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Robot Operating System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（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ROS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）架构，实现对小车的自主导航控制。系统目标是在已知全局路径约束下，使无人小车能够平稳、准确地跟踪路径行驶，并根据不同需求在三种控制策略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纯跟踪、</a:t>
            </a:r>
            <a:r>
              <a:rPr lang="en-US" altLang="zh-CN" sz="2400" b="1" dirty="0" err="1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iLQR</a:t>
            </a:r>
            <a:r>
              <a:rPr lang="en-US" altLang="zh-CN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</a:t>
            </a:r>
            <a:r>
              <a:rPr lang="zh-CN" altLang="en-US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与 </a:t>
            </a:r>
            <a:r>
              <a:rPr lang="en-US" altLang="zh-CN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NMPC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之间切换。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EEB648A-2D13-DB6F-44C9-F2951AEDE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257" y="3150176"/>
            <a:ext cx="6654894" cy="271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818006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68FE2A-61D8-AC32-D158-C74FE5806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控制模式设计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28DB4F8-679C-DBF5-BC71-0459FB0F50E6}"/>
              </a:ext>
            </a:extLst>
          </p:cNvPr>
          <p:cNvSpPr txBox="1"/>
          <p:nvPr/>
        </p:nvSpPr>
        <p:spPr>
          <a:xfrm>
            <a:off x="480869" y="1327704"/>
            <a:ext cx="103092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系统支持三种控制模式：纯跟踪（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PurePursuit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）、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LQR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MPC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，各模式适用场景与核心方法概述如下：</a:t>
            </a:r>
          </a:p>
          <a:p>
            <a:pPr indent="457200"/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•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纯跟踪模式：通过选取前视目标点并计算几何转向角完成路径跟踪，适合低速、曲率变化不大的场景，计算量小、实现简单。</a:t>
            </a:r>
          </a:p>
          <a:p>
            <a:pPr indent="457200"/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• LQR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模式：采用迭代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LQR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（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iLQR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）优化控制，在有限预测时域内最小化轨迹误差与控制成本，相对纯跟踪具有更高的跟踪精度与稳定性。</a:t>
            </a:r>
          </a:p>
          <a:p>
            <a:pPr indent="457200"/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• MPC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模式：使用非线性模型预测控制（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NMPC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），显式处理车辆动力学与约束，在高速或精度要求高的场景下表现最佳，但计算量最大。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indent="457200"/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当前三种模式的切换通过启动不同的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ROS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节点来实现。</a:t>
            </a:r>
          </a:p>
        </p:txBody>
      </p:sp>
    </p:spTree>
    <p:extLst>
      <p:ext uri="{BB962C8B-B14F-4D97-AF65-F5344CB8AC3E}">
        <p14:creationId xmlns:p14="http://schemas.microsoft.com/office/powerpoint/2010/main" val="1610609340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BCAF76-0957-2987-3584-B02AB16AD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ROS </a:t>
            </a:r>
            <a:r>
              <a:rPr lang="zh-CN" altLang="en-US" dirty="0"/>
              <a:t>主要话题接口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20EB3B3-4E7A-2369-4D90-55F8825F8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3"/>
          <a:stretch/>
        </p:blipFill>
        <p:spPr>
          <a:xfrm>
            <a:off x="647700" y="1068057"/>
            <a:ext cx="10896600" cy="487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633461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891815" y="3000270"/>
            <a:ext cx="3454836" cy="857460"/>
            <a:chOff x="5588007" y="1590635"/>
            <a:chExt cx="3454836" cy="857460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1B256AE-680D-4CCC-B51F-B69BF45F0365}"/>
                </a:ext>
              </a:extLst>
            </p:cNvPr>
            <p:cNvSpPr txBox="1"/>
            <p:nvPr/>
          </p:nvSpPr>
          <p:spPr>
            <a:xfrm>
              <a:off x="6549853" y="1696200"/>
              <a:ext cx="2492990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  <a:sym typeface="+mn-lt"/>
                </a:rPr>
                <a:t>纯跟踪算法</a:t>
              </a: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4CD969C8-E62F-446D-85AA-293C5C9F7396}"/>
                </a:ext>
              </a:extLst>
            </p:cNvPr>
            <p:cNvSpPr/>
            <p:nvPr/>
          </p:nvSpPr>
          <p:spPr>
            <a:xfrm>
              <a:off x="5588007" y="1590635"/>
              <a:ext cx="857459" cy="8574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  <a:cs typeface="+mn-cs"/>
                </a:rPr>
                <a:t>2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8830140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6FB4A-42EA-6AE6-B7F2-112D8001F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3D4274C6-4DD0-29EB-C094-9054EAADC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227523"/>
            <a:ext cx="8643848" cy="52322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纯跟踪算法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FB97531-7FA6-5C4D-7620-37612E3C1B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526" y="1249487"/>
            <a:ext cx="10389465" cy="159712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16DD25A-CAD0-5FF5-6B59-F158792ACFE0}"/>
              </a:ext>
            </a:extLst>
          </p:cNvPr>
          <p:cNvSpPr txBox="1"/>
          <p:nvPr/>
        </p:nvSpPr>
        <p:spPr>
          <a:xfrm>
            <a:off x="1404519" y="3006546"/>
            <a:ext cx="9985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核心参数：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L_F, L_R, WHEEL_BASE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：车辆几何参数（前后轴距，总轴距）。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LOOKAHEAD_DIST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：基础前视距离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(0.5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米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MAX_LOOKAHEAD_MULT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：最大前视距离倍数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(5)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TARGET_SPEED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：目标巡航速度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(1.0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米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/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秒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KP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：速度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P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控制器增益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(0.5)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845254801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891815" y="3000270"/>
            <a:ext cx="3445218" cy="857460"/>
            <a:chOff x="5588007" y="1590635"/>
            <a:chExt cx="3445218" cy="857460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1B256AE-680D-4CCC-B51F-B69BF45F0365}"/>
                </a:ext>
              </a:extLst>
            </p:cNvPr>
            <p:cNvSpPr txBox="1"/>
            <p:nvPr/>
          </p:nvSpPr>
          <p:spPr>
            <a:xfrm>
              <a:off x="6549853" y="1696200"/>
              <a:ext cx="2483372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  <a:sym typeface="+mn-lt"/>
                </a:rPr>
                <a:t>NMPC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  <a:sym typeface="+mn-lt"/>
                </a:rPr>
                <a:t>算法</a:t>
              </a: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4CD969C8-E62F-446D-85AA-293C5C9F7396}"/>
                </a:ext>
              </a:extLst>
            </p:cNvPr>
            <p:cNvSpPr/>
            <p:nvPr/>
          </p:nvSpPr>
          <p:spPr>
            <a:xfrm>
              <a:off x="5588007" y="1590635"/>
              <a:ext cx="857459" cy="8574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  <a:cs typeface="+mn-cs"/>
                </a:rPr>
                <a:t>3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2368132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E2FD2D-703C-9C85-601B-B9EFD1094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NMPC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算法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-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动力学方程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021C791-6DB3-077D-CBE2-B6E3ED6C9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19" y="984294"/>
            <a:ext cx="5792039" cy="278303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EFCE5C0-FAD1-A3D5-E810-B33ECC32A3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41725"/>
            <a:ext cx="7050115" cy="365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978362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D3D78-46B9-7E57-BE27-CDE45F2C5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0086E0E9-685F-AD7D-0E3A-2DE59AAA8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227523"/>
            <a:ext cx="8643848" cy="52322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NMPC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算法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ABC3201-7AC7-F107-EFFC-7107E56BCE2E}"/>
              </a:ext>
            </a:extLst>
          </p:cNvPr>
          <p:cNvSpPr txBox="1"/>
          <p:nvPr/>
        </p:nvSpPr>
        <p:spPr>
          <a:xfrm>
            <a:off x="167031" y="929028"/>
            <a:ext cx="1174211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基于非线性车辆模型与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OSQP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迭代求解器，在每周期优化未来控制并处理约束。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NMPC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算法参数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:</a:t>
            </a:r>
          </a:p>
          <a:p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dt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：时间步长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(0.1s)</a:t>
            </a:r>
          </a:p>
          <a:p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pred_horizon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：预测时域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(10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步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</a:p>
          <a:p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control_horizon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：控制时域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(5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步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</a:p>
          <a:p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约束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:</a:t>
            </a:r>
          </a:p>
          <a:p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最大前轮转角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max_steer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: 35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度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</a:p>
          <a:p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最大前轮转角变化率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max_steer_rate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: 100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度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/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秒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</a:p>
          <a:p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最大横向误差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max_ey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: 0.05m)</a:t>
            </a:r>
          </a:p>
          <a:p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最大航向误差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max_eyaw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: 5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度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</a:p>
          <a:p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B99BA89-56EA-4FF6-1D5D-8E3C39F01F37}"/>
              </a:ext>
            </a:extLst>
          </p:cNvPr>
          <p:cNvSpPr txBox="1"/>
          <p:nvPr/>
        </p:nvSpPr>
        <p:spPr>
          <a:xfrm>
            <a:off x="7278624" y="1689810"/>
            <a:ext cx="49133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代价函数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:</a:t>
            </a:r>
          </a:p>
          <a:p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w_r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 (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横摆角速度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</a:p>
          <a:p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w_v_y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 (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侧向速度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</a:p>
          <a:p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w_e_yaw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 (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航向误差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 </a:t>
            </a:r>
          </a:p>
          <a:p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w_e_d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 (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横向误差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 </a:t>
            </a:r>
          </a:p>
          <a:p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w_steer_angle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 (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转向角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 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w_slack_eyaw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 (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航向误差松弛变量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</a:p>
          <a:p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w_slack_ey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 (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横向误差松弛变量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885424143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288627" y="3000270"/>
            <a:ext cx="3039659" cy="857460"/>
            <a:chOff x="5588007" y="1590635"/>
            <a:chExt cx="3039659" cy="857460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1B256AE-680D-4CCC-B51F-B69BF45F0365}"/>
                </a:ext>
              </a:extLst>
            </p:cNvPr>
            <p:cNvSpPr txBox="1"/>
            <p:nvPr/>
          </p:nvSpPr>
          <p:spPr>
            <a:xfrm>
              <a:off x="6549853" y="1696200"/>
              <a:ext cx="2077813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  <a:sym typeface="+mn-lt"/>
                </a:rPr>
                <a:t>iLQR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  <a:sym typeface="+mn-lt"/>
                </a:rPr>
                <a:t>算法</a:t>
              </a: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4CD969C8-E62F-446D-85AA-293C5C9F7396}"/>
                </a:ext>
              </a:extLst>
            </p:cNvPr>
            <p:cNvSpPr/>
            <p:nvPr/>
          </p:nvSpPr>
          <p:spPr>
            <a:xfrm>
              <a:off x="5588007" y="1590635"/>
              <a:ext cx="857459" cy="8574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  <a:cs typeface="+mn-cs"/>
                </a:rPr>
                <a:t>4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8773960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9679D8-CAAA-B589-5973-02B5D2965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iLQR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算法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-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连续时间方程（运动学方程）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EE48351-C470-65FE-4E3D-9947614050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53" t="46168" r="21466" b="1"/>
          <a:stretch/>
        </p:blipFill>
        <p:spPr>
          <a:xfrm>
            <a:off x="3277210" y="1328319"/>
            <a:ext cx="5413248" cy="4649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054654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214DE-D41E-9FDA-190F-C13538724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AC7DE6F0-60EB-0405-70F7-CE41B567B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227523"/>
            <a:ext cx="8643848" cy="52322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iLQR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算法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-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步骤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BB0F408-03AD-B92E-5B9E-E698D3899219}"/>
              </a:ext>
            </a:extLst>
          </p:cNvPr>
          <p:cNvSpPr txBox="1"/>
          <p:nvPr/>
        </p:nvSpPr>
        <p:spPr>
          <a:xfrm>
            <a:off x="775410" y="873983"/>
            <a:ext cx="102387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仿宋" panose="02010609060101010101" pitchFamily="49" charset="-122"/>
                <a:ea typeface="仿宋" panose="02010609060101010101" pitchFamily="49" charset="-122"/>
              </a:rPr>
              <a:t>在预测时域内迭代优化控制序列，执行第一步控制后滚动窗口。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AE03393-B2C0-1D3F-8664-FE5F15B91543}"/>
              </a:ext>
            </a:extLst>
          </p:cNvPr>
          <p:cNvSpPr txBox="1"/>
          <p:nvPr/>
        </p:nvSpPr>
        <p:spPr>
          <a:xfrm>
            <a:off x="540034" y="1397203"/>
            <a:ext cx="112081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1.</a:t>
            </a:r>
            <a:r>
              <a:rPr lang="zh-CN" altLang="en-US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计算代价函数及其导数</a:t>
            </a:r>
            <a:r>
              <a:rPr lang="zh-CN" altLang="en-US" sz="2400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：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状态代价：跟踪误差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位置、航向、速度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相对于局部参考路径点的平方和，加权矩阵 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arg.Q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。横向偏移代价：横向偏移量的平方，权重 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arg.ref_weight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。控制代价：控制输入的平方和，加权矩阵 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arg.R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。车道边界代价：超越车道边界的指数惩罚项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如果 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arg.if_cal_lane_cost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为真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。转向角约束代价：超出最大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/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最小转向角的指数惩罚项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如果 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arg.if_cal_steer_cost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为真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2.</a:t>
            </a:r>
            <a:r>
              <a:rPr lang="zh-CN" altLang="en-US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计算动力学导数</a:t>
            </a:r>
            <a:r>
              <a:rPr lang="en-US" altLang="zh-CN" sz="2400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: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计算状态转移函数关于状态和控制的雅可比矩阵。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3.</a:t>
            </a:r>
            <a:r>
              <a:rPr lang="zh-CN" altLang="en-US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反向传播</a:t>
            </a:r>
            <a:r>
              <a:rPr lang="en-US" altLang="zh-CN" sz="2400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: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从后向前计算价值函数的导数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V_x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, 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V_xx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和控制修正量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(k, K)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。使用正则化项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lambda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保证 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Quu_reg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正定。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4.</a:t>
            </a:r>
            <a:r>
              <a:rPr lang="zh-CN" altLang="en-US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前向传播与线搜索</a:t>
            </a:r>
            <a:r>
              <a:rPr lang="en-US" altLang="zh-CN" sz="2400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: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应用计算出的控制修正量，通过线搜索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调整步长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alpha)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找到一个能降低总代价的新轨迹和控制序列。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5.</a:t>
            </a:r>
            <a:r>
              <a:rPr lang="zh-CN" altLang="en-US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收敛判断</a:t>
            </a:r>
            <a:r>
              <a:rPr lang="en-US" altLang="zh-CN" sz="2400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: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如果代价函数改进小于容忍度 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arg.tol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或梯度较小，则认为收敛。根据代价改进情况动态调整正则化系数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lambda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861118249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288627" y="3000270"/>
            <a:ext cx="3454836" cy="857460"/>
            <a:chOff x="5588007" y="1590635"/>
            <a:chExt cx="3454836" cy="857460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1B256AE-680D-4CCC-B51F-B69BF45F0365}"/>
                </a:ext>
              </a:extLst>
            </p:cNvPr>
            <p:cNvSpPr txBox="1"/>
            <p:nvPr/>
          </p:nvSpPr>
          <p:spPr>
            <a:xfrm>
              <a:off x="6549853" y="1696200"/>
              <a:ext cx="2492990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  <a:sym typeface="+mn-lt"/>
                </a:rPr>
                <a:t>下一步工作</a:t>
              </a: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4CD969C8-E62F-446D-85AA-293C5C9F7396}"/>
                </a:ext>
              </a:extLst>
            </p:cNvPr>
            <p:cNvSpPr/>
            <p:nvPr/>
          </p:nvSpPr>
          <p:spPr>
            <a:xfrm>
              <a:off x="5588007" y="1590635"/>
              <a:ext cx="857459" cy="8574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  <a:cs typeface="+mn-cs"/>
                </a:rPr>
                <a:t>5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8932301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E2C8E-858D-1C7A-FF67-2847B62F9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81EB0A53-E193-1BE3-8A71-FCA5CE59D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227523"/>
            <a:ext cx="8643848" cy="52322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下一步工作</a:t>
            </a:r>
          </a:p>
        </p:txBody>
      </p:sp>
    </p:spTree>
    <p:extLst>
      <p:ext uri="{BB962C8B-B14F-4D97-AF65-F5344CB8AC3E}">
        <p14:creationId xmlns:p14="http://schemas.microsoft.com/office/powerpoint/2010/main" val="2342699312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C888EE62-795D-4B4E-A32A-3C2373FD4959}"/>
              </a:ext>
            </a:extLst>
          </p:cNvPr>
          <p:cNvSpPr txBox="1"/>
          <p:nvPr/>
        </p:nvSpPr>
        <p:spPr>
          <a:xfrm>
            <a:off x="1833795" y="2336758"/>
            <a:ext cx="8524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谢谢观看</a:t>
            </a:r>
            <a:endParaRPr kumimoji="0" lang="en-US" altLang="zh-CN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敬请各位老师批评指正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141CD5C-FFFA-4995-8EEA-070AB8DE8083}"/>
              </a:ext>
            </a:extLst>
          </p:cNvPr>
          <p:cNvSpPr txBox="1"/>
          <p:nvPr/>
        </p:nvSpPr>
        <p:spPr>
          <a:xfrm>
            <a:off x="5052591" y="4089237"/>
            <a:ext cx="2100625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1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汇报人：金家昊</a:t>
            </a:r>
            <a:endParaRPr kumimoji="0" lang="en-US" altLang="zh-CN" sz="1200" b="0" i="0" u="none" strike="noStrike" kern="1200" cap="none" spc="1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 panose="020B0503020204020204" pitchFamily="34" charset="-122"/>
              <a:cs typeface="+mn-ea"/>
              <a:sym typeface="+mn-lt"/>
            </a:endParaRPr>
          </a:p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1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导　师：任宏斌</a:t>
            </a:r>
          </a:p>
        </p:txBody>
      </p:sp>
    </p:spTree>
    <p:extLst>
      <p:ext uri="{BB962C8B-B14F-4D97-AF65-F5344CB8AC3E}">
        <p14:creationId xmlns:p14="http://schemas.microsoft.com/office/powerpoint/2010/main" val="3847178462"/>
      </p:ext>
    </p:extLst>
  </p:cSld>
  <p:clrMapOvr>
    <a:masterClrMapping/>
  </p:clrMapOvr>
  <p:transition spd="med">
    <p:pull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heme/theme1.xml><?xml version="1.0" encoding="utf-8"?>
<a:theme xmlns:a="http://schemas.openxmlformats.org/drawingml/2006/main" name="封2​​">
  <a:themeElements>
    <a:clrScheme name="自定义 34">
      <a:dk1>
        <a:sysClr val="windowText" lastClr="000000"/>
      </a:dk1>
      <a:lt1>
        <a:sysClr val="window" lastClr="FFFFFF"/>
      </a:lt1>
      <a:dk2>
        <a:srgbClr val="006C39"/>
      </a:dk2>
      <a:lt2>
        <a:srgbClr val="FFFFFF"/>
      </a:lt2>
      <a:accent1>
        <a:srgbClr val="006C39"/>
      </a:accent1>
      <a:accent2>
        <a:srgbClr val="3F3F3F"/>
      </a:accent2>
      <a:accent3>
        <a:srgbClr val="A2A2A2"/>
      </a:accent3>
      <a:accent4>
        <a:srgbClr val="A13F0B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目1​​">
  <a:themeElements>
    <a:clrScheme name="自定义 34">
      <a:dk1>
        <a:sysClr val="windowText" lastClr="000000"/>
      </a:dk1>
      <a:lt1>
        <a:sysClr val="window" lastClr="FFFFFF"/>
      </a:lt1>
      <a:dk2>
        <a:srgbClr val="006C39"/>
      </a:dk2>
      <a:lt2>
        <a:srgbClr val="FFFFFF"/>
      </a:lt2>
      <a:accent1>
        <a:srgbClr val="006C39"/>
      </a:accent1>
      <a:accent2>
        <a:srgbClr val="3F3F3F"/>
      </a:accent2>
      <a:accent3>
        <a:srgbClr val="A2A2A2"/>
      </a:accent3>
      <a:accent4>
        <a:srgbClr val="A13F0B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内页​​">
  <a:themeElements>
    <a:clrScheme name="自定义 34">
      <a:dk1>
        <a:sysClr val="windowText" lastClr="000000"/>
      </a:dk1>
      <a:lt1>
        <a:sysClr val="window" lastClr="FFFFFF"/>
      </a:lt1>
      <a:dk2>
        <a:srgbClr val="006C39"/>
      </a:dk2>
      <a:lt2>
        <a:srgbClr val="FFFFFF"/>
      </a:lt2>
      <a:accent1>
        <a:srgbClr val="006C39"/>
      </a:accent1>
      <a:accent2>
        <a:srgbClr val="3F3F3F"/>
      </a:accent2>
      <a:accent3>
        <a:srgbClr val="A2A2A2"/>
      </a:accent3>
      <a:accent4>
        <a:srgbClr val="A13F0B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845</Words>
  <Application>Microsoft Office PowerPoint</Application>
  <PresentationFormat>宽屏</PresentationFormat>
  <Paragraphs>85</Paragraphs>
  <Slides>17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等线</vt:lpstr>
      <vt:lpstr>微软雅黑</vt:lpstr>
      <vt:lpstr>微软雅黑 Light</vt:lpstr>
      <vt:lpstr>仿宋</vt:lpstr>
      <vt:lpstr>Arial</vt:lpstr>
      <vt:lpstr>Century Gothic</vt:lpstr>
      <vt:lpstr>封2​​</vt:lpstr>
      <vt:lpstr>目1​​</vt:lpstr>
      <vt:lpstr>内页​​</vt:lpstr>
      <vt:lpstr>基于JetsonTX2的无人小车进展</vt:lpstr>
      <vt:lpstr>PowerPoint 演示文稿</vt:lpstr>
      <vt:lpstr>PowerPoint 演示文稿</vt:lpstr>
      <vt:lpstr>无人小车基础架构</vt:lpstr>
      <vt:lpstr>控制模式设计</vt:lpstr>
      <vt:lpstr>ROS 主要话题接口</vt:lpstr>
      <vt:lpstr>PowerPoint 演示文稿</vt:lpstr>
      <vt:lpstr>纯跟踪算法</vt:lpstr>
      <vt:lpstr>PowerPoint 演示文稿</vt:lpstr>
      <vt:lpstr>NMPC算法-动力学方程</vt:lpstr>
      <vt:lpstr>NMPC算法</vt:lpstr>
      <vt:lpstr>PowerPoint 演示文稿</vt:lpstr>
      <vt:lpstr>iLQR算法-连续时间方程（运动学方程）</vt:lpstr>
      <vt:lpstr>iLQR算法-步骤</vt:lpstr>
      <vt:lpstr>PowerPoint 演示文稿</vt:lpstr>
      <vt:lpstr>下一步工作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金 家昊</dc:creator>
  <cp:lastModifiedBy>家昊 金</cp:lastModifiedBy>
  <cp:revision>9</cp:revision>
  <dcterms:created xsi:type="dcterms:W3CDTF">2025-01-17T08:15:28Z</dcterms:created>
  <dcterms:modified xsi:type="dcterms:W3CDTF">2025-05-19T12:07:36Z</dcterms:modified>
</cp:coreProperties>
</file>